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Lst>
  <p:notesMasterIdLst>
    <p:notesMasterId r:id="rId21"/>
  </p:notesMasterIdLst>
  <p:handoutMasterIdLst>
    <p:handoutMasterId r:id="rId22"/>
  </p:handoutMasterIdLst>
  <p:sldIdLst>
    <p:sldId id="278" r:id="rId5"/>
    <p:sldId id="279" r:id="rId6"/>
    <p:sldId id="280" r:id="rId7"/>
    <p:sldId id="282" r:id="rId8"/>
    <p:sldId id="294" r:id="rId9"/>
    <p:sldId id="296" r:id="rId10"/>
    <p:sldId id="295" r:id="rId11"/>
    <p:sldId id="290" r:id="rId12"/>
    <p:sldId id="281" r:id="rId13"/>
    <p:sldId id="300" r:id="rId14"/>
    <p:sldId id="301" r:id="rId15"/>
    <p:sldId id="299" r:id="rId16"/>
    <p:sldId id="297" r:id="rId17"/>
    <p:sldId id="298" r:id="rId18"/>
    <p:sldId id="292" r:id="rId19"/>
    <p:sldId id="293" r:id="rId20"/>
  </p:sldIdLst>
  <p:sldSz cx="12192000" cy="6858000"/>
  <p:notesSz cx="13716000" cy="2438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B3E3C164-9431-45D3-B7E1-5677C066C309}">
          <p14:sldIdLst>
            <p14:sldId id="278"/>
            <p14:sldId id="279"/>
          </p14:sldIdLst>
        </p14:section>
        <p14:section name="Theological Basis" id="{C42B0CE5-997C-4BC5-9917-7C02AC1F780D}">
          <p14:sldIdLst>
            <p14:sldId id="280"/>
            <p14:sldId id="282"/>
            <p14:sldId id="294"/>
          </p14:sldIdLst>
        </p14:section>
        <p14:section name="Toxic Charity" id="{35550010-1CAC-4B77-9BA7-3ACDD89C0F37}">
          <p14:sldIdLst>
            <p14:sldId id="296"/>
            <p14:sldId id="295"/>
            <p14:sldId id="290"/>
          </p14:sldIdLst>
        </p14:section>
        <p14:section name="Creating Opportunities" id="{EAA91F75-7C0F-4EF7-B8F3-250F7A0DE001}">
          <p14:sldIdLst>
            <p14:sldId id="281"/>
            <p14:sldId id="300"/>
            <p14:sldId id="301"/>
          </p14:sldIdLst>
        </p14:section>
        <p14:section name="Using the Tools" id="{8A3EDC5C-2420-4C78-9ABB-E1E53BEFA0CB}">
          <p14:sldIdLst>
            <p14:sldId id="299"/>
            <p14:sldId id="297"/>
            <p14:sldId id="298"/>
          </p14:sldIdLst>
        </p14:section>
        <p14:section name="Discussion" id="{282152D1-16ED-4C17-82EA-04799E269354}">
          <p14:sldIdLst>
            <p14:sldId id="292"/>
            <p14:sldId id="293"/>
          </p14:sldIdLst>
        </p14:section>
      </p14:sectionLst>
    </p:ex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C8F"/>
    <a:srgbClr val="FDFBF6"/>
    <a:srgbClr val="AAC4E9"/>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DA37D80-6434-44D0-A028-1B22A696006F}">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09" autoAdjust="0"/>
  </p:normalViewPr>
  <p:slideViewPr>
    <p:cSldViewPr snapToGrid="0" snapToObjects="1">
      <p:cViewPr varScale="1">
        <p:scale>
          <a:sx n="87" d="100"/>
          <a:sy n="87" d="100"/>
        </p:scale>
        <p:origin x="528" y="67"/>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24" d="100"/>
          <a:sy n="24" d="100"/>
        </p:scale>
        <p:origin x="3475" y="125"/>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426ABF-A8C0-D94B-8DA4-89B3D95177FD}"/>
              </a:ext>
            </a:extLst>
          </p:cNvPr>
          <p:cNvSpPr>
            <a:spLocks noGrp="1"/>
          </p:cNvSpPr>
          <p:nvPr>
            <p:ph type="hdr" sz="quarter"/>
          </p:nvPr>
        </p:nvSpPr>
        <p:spPr>
          <a:xfrm>
            <a:off x="0" y="0"/>
            <a:ext cx="5943600" cy="122237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73E1C36-C21F-0B70-27E7-5B59DAE27561}"/>
              </a:ext>
            </a:extLst>
          </p:cNvPr>
          <p:cNvSpPr>
            <a:spLocks noGrp="1"/>
          </p:cNvSpPr>
          <p:nvPr>
            <p:ph type="dt" sz="quarter" idx="1"/>
          </p:nvPr>
        </p:nvSpPr>
        <p:spPr>
          <a:xfrm>
            <a:off x="7769225" y="0"/>
            <a:ext cx="5943600" cy="1222375"/>
          </a:xfrm>
          <a:prstGeom prst="rect">
            <a:avLst/>
          </a:prstGeom>
        </p:spPr>
        <p:txBody>
          <a:bodyPr vert="horz" lIns="91440" tIns="45720" rIns="91440" bIns="45720" rtlCol="0"/>
          <a:lstStyle>
            <a:lvl1pPr algn="r">
              <a:defRPr sz="1200"/>
            </a:lvl1pPr>
          </a:lstStyle>
          <a:p>
            <a:fld id="{D9D42D35-0463-4920-BEF7-2B88080E67A2}" type="datetimeFigureOut">
              <a:rPr lang="en-US" smtClean="0"/>
              <a:t>10/20/2023</a:t>
            </a:fld>
            <a:endParaRPr lang="en-US"/>
          </a:p>
        </p:txBody>
      </p:sp>
      <p:sp>
        <p:nvSpPr>
          <p:cNvPr id="4" name="Footer Placeholder 3">
            <a:extLst>
              <a:ext uri="{FF2B5EF4-FFF2-40B4-BE49-F238E27FC236}">
                <a16:creationId xmlns:a16="http://schemas.microsoft.com/office/drawing/2014/main" id="{E5942066-244B-8673-5E9A-26E4265AD0B2}"/>
              </a:ext>
            </a:extLst>
          </p:cNvPr>
          <p:cNvSpPr>
            <a:spLocks noGrp="1"/>
          </p:cNvSpPr>
          <p:nvPr>
            <p:ph type="ftr" sz="quarter" idx="2"/>
          </p:nvPr>
        </p:nvSpPr>
        <p:spPr>
          <a:xfrm>
            <a:off x="0" y="23161625"/>
            <a:ext cx="5943600" cy="1222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530EE97-1F54-6631-A4BB-FD938296488E}"/>
              </a:ext>
            </a:extLst>
          </p:cNvPr>
          <p:cNvSpPr>
            <a:spLocks noGrp="1"/>
          </p:cNvSpPr>
          <p:nvPr>
            <p:ph type="sldNum" sz="quarter" idx="3"/>
          </p:nvPr>
        </p:nvSpPr>
        <p:spPr>
          <a:xfrm>
            <a:off x="7769225" y="23161625"/>
            <a:ext cx="5943600" cy="1222375"/>
          </a:xfrm>
          <a:prstGeom prst="rect">
            <a:avLst/>
          </a:prstGeom>
        </p:spPr>
        <p:txBody>
          <a:bodyPr vert="horz" lIns="91440" tIns="45720" rIns="91440" bIns="45720" rtlCol="0" anchor="b"/>
          <a:lstStyle>
            <a:lvl1pPr algn="r">
              <a:defRPr sz="1200"/>
            </a:lvl1pPr>
          </a:lstStyle>
          <a:p>
            <a:fld id="{420BD0AB-C59E-4A46-83D3-F07787446BA0}" type="slidenum">
              <a:rPr lang="en-US" smtClean="0"/>
              <a:t>‹#›</a:t>
            </a:fld>
            <a:endParaRPr lang="en-US"/>
          </a:p>
        </p:txBody>
      </p:sp>
    </p:spTree>
    <p:extLst>
      <p:ext uri="{BB962C8B-B14F-4D97-AF65-F5344CB8AC3E}">
        <p14:creationId xmlns:p14="http://schemas.microsoft.com/office/powerpoint/2010/main" val="4133783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502926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76048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5" name="Image 0">
            <a:extLst>
              <a:ext uri="{FF2B5EF4-FFF2-40B4-BE49-F238E27FC236}">
                <a16:creationId xmlns:a16="http://schemas.microsoft.com/office/drawing/2014/main" id="{BA5D5A72-CB6F-F8DE-E2C9-90459C8C3DC1}"/>
              </a:ext>
              <a:ext uri="{C183D7F6-B498-43B3-948B-1728B52AA6E4}">
                <adec:decorative xmlns:adec="http://schemas.microsoft.com/office/drawing/2017/decorative" val="1"/>
              </a:ext>
            </a:extLst>
          </p:cNvPr>
          <p:cNvSpPr/>
          <p:nvPr/>
        </p:nvSpPr>
        <p:spPr>
          <a:xfrm>
            <a:off x="0" y="0"/>
            <a:ext cx="5295900" cy="6877050"/>
          </a:xfrm>
          <a:custGeom>
            <a:avLst/>
            <a:gdLst>
              <a:gd name="connsiteX0" fmla="*/ 0 w 5295900"/>
              <a:gd name="connsiteY0" fmla="*/ 0 h 6877050"/>
              <a:gd name="connsiteX1" fmla="*/ 5295900 w 5295900"/>
              <a:gd name="connsiteY1" fmla="*/ 0 h 6877050"/>
              <a:gd name="connsiteX2" fmla="*/ 5295900 w 5295900"/>
              <a:gd name="connsiteY2" fmla="*/ 6877050 h 6877050"/>
              <a:gd name="connsiteX3" fmla="*/ 0 w 5295900"/>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5295900" h="6877050">
                <a:moveTo>
                  <a:pt x="0" y="0"/>
                </a:moveTo>
                <a:lnTo>
                  <a:pt x="5295900" y="0"/>
                </a:lnTo>
                <a:lnTo>
                  <a:pt x="5295900" y="6877050"/>
                </a:lnTo>
                <a:lnTo>
                  <a:pt x="0" y="6877050"/>
                </a:lnTo>
                <a:close/>
              </a:path>
            </a:pathLst>
          </a:custGeom>
          <a:solidFill>
            <a:schemeClr val="accent3"/>
          </a:solidFill>
          <a:ln w="4763" cap="flat">
            <a:noFill/>
            <a:prstDash val="solid"/>
            <a:miter/>
          </a:ln>
        </p:spPr>
        <p:txBody>
          <a:bodyPr rtlCol="0" anchor="ctr">
            <a:noAutofit/>
          </a:bodyPr>
          <a:lstStyle/>
          <a:p>
            <a:endParaRPr lang="en-US" dirty="0"/>
          </a:p>
        </p:txBody>
      </p:sp>
      <p:sp>
        <p:nvSpPr>
          <p:cNvPr id="20" name="Freeform: Shape 19">
            <a:extLst>
              <a:ext uri="{FF2B5EF4-FFF2-40B4-BE49-F238E27FC236}">
                <a16:creationId xmlns:a16="http://schemas.microsoft.com/office/drawing/2014/main" id="{E66FD7FF-2869-7902-36B2-2B229AB9AB19}"/>
              </a:ext>
              <a:ext uri="{C183D7F6-B498-43B3-948B-1728B52AA6E4}">
                <adec:decorative xmlns:adec="http://schemas.microsoft.com/office/drawing/2017/decorative" val="1"/>
              </a:ext>
            </a:extLst>
          </p:cNvPr>
          <p:cNvSpPr/>
          <p:nvPr userDrawn="1"/>
        </p:nvSpPr>
        <p:spPr>
          <a:xfrm>
            <a:off x="1600201" y="1173106"/>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B1457C88-4472-81CF-02AF-4421E0A3084B}"/>
              </a:ext>
              <a:ext uri="{C183D7F6-B498-43B3-948B-1728B52AA6E4}">
                <adec:decorative xmlns:adec="http://schemas.microsoft.com/office/drawing/2017/decorative" val="1"/>
              </a:ext>
            </a:extLst>
          </p:cNvPr>
          <p:cNvSpPr/>
          <p:nvPr userDrawn="1"/>
        </p:nvSpPr>
        <p:spPr>
          <a:xfrm>
            <a:off x="2795588"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ctrTitle" hasCustomPrompt="1"/>
          </p:nvPr>
        </p:nvSpPr>
        <p:spPr>
          <a:xfrm>
            <a:off x="3403092" y="69574"/>
            <a:ext cx="5385816" cy="3139970"/>
          </a:xfrm>
        </p:spPr>
        <p:txBody>
          <a:bodyPr tIns="0" anchor="b" anchorCtr="0">
            <a:noAutofit/>
          </a:bodyPr>
          <a:lstStyle>
            <a:lvl1pPr algn="ctr">
              <a:defRPr sz="4400"/>
            </a:lvl1pPr>
          </a:lstStyle>
          <a:p>
            <a:r>
              <a:rPr lang="en-US" dirty="0"/>
              <a:t>Click to add title</a:t>
            </a:r>
          </a:p>
        </p:txBody>
      </p:sp>
      <p:sp>
        <p:nvSpPr>
          <p:cNvPr id="3" name="Subtitle 2"/>
          <p:cNvSpPr>
            <a:spLocks noGrp="1"/>
          </p:cNvSpPr>
          <p:nvPr>
            <p:ph type="subTitle" idx="1" hasCustomPrompt="1"/>
          </p:nvPr>
        </p:nvSpPr>
        <p:spPr>
          <a:xfrm>
            <a:off x="4349496" y="3255267"/>
            <a:ext cx="3493008" cy="1644724"/>
          </a:xfrm>
        </p:spPr>
        <p:txBody>
          <a:bodyPr lIns="0" tIns="0" rIns="0" bIns="0" anchor="ctr" anchorCtr="0">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263179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5A0A-815D-3414-088B-C041E6742DBE}"/>
              </a:ext>
            </a:extLst>
          </p:cNvPr>
          <p:cNvSpPr>
            <a:spLocks noGrp="1"/>
          </p:cNvSpPr>
          <p:nvPr>
            <p:ph type="title" hasCustomPrompt="1"/>
          </p:nvPr>
        </p:nvSpPr>
        <p:spPr>
          <a:xfrm>
            <a:off x="758952" y="701702"/>
            <a:ext cx="10671048" cy="1444351"/>
          </a:xfrm>
        </p:spPr>
        <p:txBody>
          <a:bodyPr>
            <a:noAutofit/>
          </a:bodyPr>
          <a:lstStyle>
            <a:lvl1pPr>
              <a:lnSpc>
                <a:spcPct val="100000"/>
              </a:lnSpc>
              <a:defRPr/>
            </a:lvl1pPr>
          </a:lstStyle>
          <a:p>
            <a:r>
              <a:rPr lang="en-US" dirty="0"/>
              <a:t>Click to add title</a:t>
            </a:r>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lvl1pPr>
              <a:defRPr>
                <a:latin typeface="+mn-lt"/>
              </a:defRPr>
            </a:lvl1p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lvl1pPr>
              <a:defRPr>
                <a:latin typeface="+mn-lt"/>
              </a:defRPr>
            </a:lvl1pPr>
          </a:lstStyle>
          <a:p>
            <a:fld id="{48F63A3B-78C7-47BE-AE5E-E10140E04643}" type="slidenum">
              <a:rPr lang="en-US" smtClean="0"/>
              <a:pPr/>
              <a:t>‹#›</a:t>
            </a:fld>
            <a:endParaRPr lang="en-US" dirty="0"/>
          </a:p>
        </p:txBody>
      </p:sp>
      <p:sp>
        <p:nvSpPr>
          <p:cNvPr id="7" name="Oval 6">
            <a:extLst>
              <a:ext uri="{FF2B5EF4-FFF2-40B4-BE49-F238E27FC236}">
                <a16:creationId xmlns:a16="http://schemas.microsoft.com/office/drawing/2014/main" id="{5C32B254-F115-AAF3-09C2-B631F5CDC4C7}"/>
              </a:ext>
              <a:ext uri="{C183D7F6-B498-43B3-948B-1728B52AA6E4}">
                <adec:decorative xmlns:adec="http://schemas.microsoft.com/office/drawing/2017/decorative" val="1"/>
              </a:ext>
            </a:extLst>
          </p:cNvPr>
          <p:cNvSpPr>
            <a:spLocks noChangeAspect="1"/>
          </p:cNvSpPr>
          <p:nvPr userDrawn="1"/>
        </p:nvSpPr>
        <p:spPr>
          <a:xfrm>
            <a:off x="1329989" y="2370268"/>
            <a:ext cx="722376" cy="722376"/>
          </a:xfrm>
          <a:prstGeom prst="ellipse">
            <a:avLst/>
          </a:prstGeom>
          <a:noFill/>
          <a:ln w="254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Picture Placeholder 62">
            <a:extLst>
              <a:ext uri="{FF2B5EF4-FFF2-40B4-BE49-F238E27FC236}">
                <a16:creationId xmlns:a16="http://schemas.microsoft.com/office/drawing/2014/main" id="{2F18FBB7-2D21-7954-1324-C7D3BFE5C85D}"/>
              </a:ext>
            </a:extLst>
          </p:cNvPr>
          <p:cNvSpPr>
            <a:spLocks noGrp="1"/>
          </p:cNvSpPr>
          <p:nvPr>
            <p:ph type="pic" sz="quarter" idx="23" hasCustomPrompt="1"/>
          </p:nvPr>
        </p:nvSpPr>
        <p:spPr>
          <a:xfrm>
            <a:off x="1339134" y="2379412"/>
            <a:ext cx="704088" cy="704088"/>
          </a:xfrm>
          <a:prstGeom prst="ellipse">
            <a:avLst/>
          </a:prstGeom>
          <a:solidFill>
            <a:schemeClr val="accent1"/>
          </a:solidFill>
        </p:spPr>
        <p:txBody>
          <a:bodyPr lIns="0" tIns="0" rIns="0" bIns="0" anchor="t" anchorCtr="0">
            <a:noAutofit/>
          </a:bodyPr>
          <a:lstStyle>
            <a:lvl1pPr marL="0" indent="0" algn="ctr">
              <a:lnSpc>
                <a:spcPct val="80000"/>
              </a:lnSpc>
              <a:spcBef>
                <a:spcPts val="0"/>
              </a:spcBef>
              <a:buNone/>
              <a:defRPr sz="900"/>
            </a:lvl1pPr>
          </a:lstStyle>
          <a:p>
            <a:pPr lvl="0"/>
            <a:r>
              <a:rPr lang="en-US" dirty="0"/>
              <a:t>Picture</a:t>
            </a:r>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hasCustomPrompt="1"/>
          </p:nvPr>
        </p:nvSpPr>
        <p:spPr>
          <a:xfrm>
            <a:off x="685338" y="2758440"/>
            <a:ext cx="2011680" cy="2826771"/>
          </a:xfrm>
          <a:custGeom>
            <a:avLst/>
            <a:gdLst>
              <a:gd name="connsiteX0" fmla="*/ 0 w 2011680"/>
              <a:gd name="connsiteY0" fmla="*/ 0 h 2825173"/>
              <a:gd name="connsiteX1" fmla="*/ 2011680 w 2011680"/>
              <a:gd name="connsiteY1" fmla="*/ 0 h 2825173"/>
              <a:gd name="connsiteX2" fmla="*/ 2011680 w 2011680"/>
              <a:gd name="connsiteY2" fmla="*/ 2825173 h 2825173"/>
              <a:gd name="connsiteX3" fmla="*/ 0 w 2011680"/>
              <a:gd name="connsiteY3" fmla="*/ 2825173 h 2825173"/>
              <a:gd name="connsiteX4" fmla="*/ 0 w 2011680"/>
              <a:gd name="connsiteY4" fmla="*/ 0 h 2825173"/>
              <a:gd name="connsiteX0" fmla="*/ 0 w 2011680"/>
              <a:gd name="connsiteY0" fmla="*/ 1598 h 2826771"/>
              <a:gd name="connsiteX1" fmla="*/ 646257 w 2011680"/>
              <a:gd name="connsiteY1" fmla="*/ 0 h 2826771"/>
              <a:gd name="connsiteX2" fmla="*/ 2011680 w 2011680"/>
              <a:gd name="connsiteY2" fmla="*/ 1598 h 2826771"/>
              <a:gd name="connsiteX3" fmla="*/ 2011680 w 2011680"/>
              <a:gd name="connsiteY3" fmla="*/ 2826771 h 2826771"/>
              <a:gd name="connsiteX4" fmla="*/ 0 w 2011680"/>
              <a:gd name="connsiteY4" fmla="*/ 2826771 h 2826771"/>
              <a:gd name="connsiteX5" fmla="*/ 0 w 2011680"/>
              <a:gd name="connsiteY5" fmla="*/ 1598 h 2826771"/>
              <a:gd name="connsiteX0" fmla="*/ 0 w 2011680"/>
              <a:gd name="connsiteY0" fmla="*/ 1598 h 2826771"/>
              <a:gd name="connsiteX1" fmla="*/ 646257 w 2011680"/>
              <a:gd name="connsiteY1" fmla="*/ 0 h 2826771"/>
              <a:gd name="connsiteX2" fmla="*/ 1358727 w 2011680"/>
              <a:gd name="connsiteY2" fmla="*/ 0 h 2826771"/>
              <a:gd name="connsiteX3" fmla="*/ 2011680 w 2011680"/>
              <a:gd name="connsiteY3" fmla="*/ 1598 h 2826771"/>
              <a:gd name="connsiteX4" fmla="*/ 2011680 w 2011680"/>
              <a:gd name="connsiteY4" fmla="*/ 2826771 h 2826771"/>
              <a:gd name="connsiteX5" fmla="*/ 0 w 2011680"/>
              <a:gd name="connsiteY5" fmla="*/ 2826771 h 2826771"/>
              <a:gd name="connsiteX6" fmla="*/ 0 w 2011680"/>
              <a:gd name="connsiteY6" fmla="*/ 1598 h 2826771"/>
              <a:gd name="connsiteX0" fmla="*/ 0 w 2011680"/>
              <a:gd name="connsiteY0" fmla="*/ 1598 h 2826771"/>
              <a:gd name="connsiteX1" fmla="*/ 646257 w 2011680"/>
              <a:gd name="connsiteY1" fmla="*/ 0 h 2826771"/>
              <a:gd name="connsiteX2" fmla="*/ 1010112 w 2011680"/>
              <a:gd name="connsiteY2" fmla="*/ 0 h 2826771"/>
              <a:gd name="connsiteX3" fmla="*/ 1358727 w 2011680"/>
              <a:gd name="connsiteY3" fmla="*/ 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46257 w 2011680"/>
              <a:gd name="connsiteY1" fmla="*/ 0 h 2826771"/>
              <a:gd name="connsiteX2" fmla="*/ 1012017 w 2011680"/>
              <a:gd name="connsiteY2" fmla="*/ 335280 h 2826771"/>
              <a:gd name="connsiteX3" fmla="*/ 1358727 w 2011680"/>
              <a:gd name="connsiteY3" fmla="*/ 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46257 w 2011680"/>
              <a:gd name="connsiteY1" fmla="*/ 0 h 2826771"/>
              <a:gd name="connsiteX2" fmla="*/ 1012017 w 2011680"/>
              <a:gd name="connsiteY2" fmla="*/ 335280 h 2826771"/>
              <a:gd name="connsiteX3" fmla="*/ 1358727 w 2011680"/>
              <a:gd name="connsiteY3" fmla="*/ 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46257 w 2011680"/>
              <a:gd name="connsiteY1" fmla="*/ 0 h 2826771"/>
              <a:gd name="connsiteX2" fmla="*/ 1012017 w 2011680"/>
              <a:gd name="connsiteY2" fmla="*/ 335280 h 2826771"/>
              <a:gd name="connsiteX3" fmla="*/ 1358727 w 2011680"/>
              <a:gd name="connsiteY3" fmla="*/ 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46257 w 2011680"/>
              <a:gd name="connsiteY1" fmla="*/ 0 h 2826771"/>
              <a:gd name="connsiteX2" fmla="*/ 1012017 w 2011680"/>
              <a:gd name="connsiteY2" fmla="*/ 335280 h 2826771"/>
              <a:gd name="connsiteX3" fmla="*/ 1358727 w 2011680"/>
              <a:gd name="connsiteY3" fmla="*/ 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46257 w 2011680"/>
              <a:gd name="connsiteY1" fmla="*/ 0 h 2826771"/>
              <a:gd name="connsiteX2" fmla="*/ 1012017 w 2011680"/>
              <a:gd name="connsiteY2" fmla="*/ 335280 h 2826771"/>
              <a:gd name="connsiteX3" fmla="*/ 1358727 w 2011680"/>
              <a:gd name="connsiteY3" fmla="*/ 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46257 w 2011680"/>
              <a:gd name="connsiteY1" fmla="*/ 0 h 2826771"/>
              <a:gd name="connsiteX2" fmla="*/ 1012017 w 2011680"/>
              <a:gd name="connsiteY2" fmla="*/ 335280 h 2826771"/>
              <a:gd name="connsiteX3" fmla="*/ 1358727 w 2011680"/>
              <a:gd name="connsiteY3" fmla="*/ 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46257 w 2011680"/>
              <a:gd name="connsiteY1" fmla="*/ 0 h 2826771"/>
              <a:gd name="connsiteX2" fmla="*/ 1012017 w 2011680"/>
              <a:gd name="connsiteY2" fmla="*/ 335280 h 2826771"/>
              <a:gd name="connsiteX3" fmla="*/ 1358727 w 2011680"/>
              <a:gd name="connsiteY3" fmla="*/ 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46257 w 2011680"/>
              <a:gd name="connsiteY1" fmla="*/ 0 h 2826771"/>
              <a:gd name="connsiteX2" fmla="*/ 1012017 w 2011680"/>
              <a:gd name="connsiteY2" fmla="*/ 335280 h 2826771"/>
              <a:gd name="connsiteX3" fmla="*/ 1358727 w 2011680"/>
              <a:gd name="connsiteY3" fmla="*/ 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1680" h="2826771">
                <a:moveTo>
                  <a:pt x="0" y="1598"/>
                </a:moveTo>
                <a:lnTo>
                  <a:pt x="646257" y="0"/>
                </a:lnTo>
                <a:cubicBezTo>
                  <a:pt x="699597" y="218440"/>
                  <a:pt x="783417" y="292100"/>
                  <a:pt x="1012017" y="335280"/>
                </a:cubicBezTo>
                <a:cubicBezTo>
                  <a:pt x="1289512" y="299720"/>
                  <a:pt x="1340312" y="106045"/>
                  <a:pt x="1358727" y="0"/>
                </a:cubicBezTo>
                <a:lnTo>
                  <a:pt x="2011680" y="1598"/>
                </a:lnTo>
                <a:lnTo>
                  <a:pt x="2011680" y="2826771"/>
                </a:lnTo>
                <a:lnTo>
                  <a:pt x="0" y="2826771"/>
                </a:lnTo>
                <a:lnTo>
                  <a:pt x="0" y="1598"/>
                </a:lnTo>
                <a:close/>
              </a:path>
            </a:pathLst>
          </a:custGeom>
          <a:noFill/>
          <a:ln w="12700">
            <a:solidFill>
              <a:schemeClr val="accent1"/>
            </a:solidFill>
          </a:ln>
        </p:spPr>
        <p:txBody>
          <a:bodyPr tIns="685800" anchor="t">
            <a:noAutofit/>
          </a:bodyPr>
          <a:lstStyle>
            <a:lvl1pPr marL="0" indent="0" algn="ctr">
              <a:lnSpc>
                <a:spcPct val="100000"/>
              </a:lnSpc>
              <a:spcBef>
                <a:spcPts val="0"/>
              </a:spcBef>
              <a:buNone/>
              <a:defRPr sz="1800" b="0" cap="all" spc="0" baseline="0">
                <a:solidFill>
                  <a:schemeClr val="accent6"/>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16" name="Rectangle 15">
            <a:extLst>
              <a:ext uri="{FF2B5EF4-FFF2-40B4-BE49-F238E27FC236}">
                <a16:creationId xmlns:a16="http://schemas.microsoft.com/office/drawing/2014/main" id="{B950ED98-B5D1-206C-403F-FA954F9D2CFF}"/>
              </a:ext>
              <a:ext uri="{C183D7F6-B498-43B3-948B-1728B52AA6E4}">
                <adec:decorative xmlns:adec="http://schemas.microsoft.com/office/drawing/2017/decorative" val="1"/>
              </a:ext>
            </a:extLst>
          </p:cNvPr>
          <p:cNvSpPr/>
          <p:nvPr userDrawn="1"/>
        </p:nvSpPr>
        <p:spPr>
          <a:xfrm>
            <a:off x="685338" y="4064834"/>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hasCustomPrompt="1"/>
          </p:nvPr>
        </p:nvSpPr>
        <p:spPr>
          <a:xfrm>
            <a:off x="731058" y="4156758"/>
            <a:ext cx="1920240" cy="1371600"/>
          </a:xfrm>
          <a:noFill/>
          <a:ln>
            <a:noFill/>
          </a:ln>
        </p:spPr>
        <p:txBody>
          <a:bodyPr lIns="91440" rIns="91440" anchor="ctr">
            <a:normAutofit/>
          </a:bodyPr>
          <a:lstStyle>
            <a:lvl1pPr marL="0" indent="0" algn="ctr">
              <a:spcBef>
                <a:spcPts val="0"/>
              </a:spcBef>
              <a:buNone/>
              <a:defRPr sz="1500"/>
            </a:lvl1pPr>
          </a:lstStyle>
          <a:p>
            <a:pPr lvl="0"/>
            <a:r>
              <a:rPr lang="en-US" dirty="0"/>
              <a:t>Click to add text</a:t>
            </a:r>
          </a:p>
        </p:txBody>
      </p:sp>
      <p:sp>
        <p:nvSpPr>
          <p:cNvPr id="8" name="Oval 7">
            <a:extLst>
              <a:ext uri="{FF2B5EF4-FFF2-40B4-BE49-F238E27FC236}">
                <a16:creationId xmlns:a16="http://schemas.microsoft.com/office/drawing/2014/main" id="{B2485599-A799-0E8C-D368-451B9DE022B2}"/>
              </a:ext>
              <a:ext uri="{C183D7F6-B498-43B3-948B-1728B52AA6E4}">
                <adec:decorative xmlns:adec="http://schemas.microsoft.com/office/drawing/2017/decorative" val="1"/>
              </a:ext>
            </a:extLst>
          </p:cNvPr>
          <p:cNvSpPr>
            <a:spLocks noChangeAspect="1"/>
          </p:cNvSpPr>
          <p:nvPr userDrawn="1"/>
        </p:nvSpPr>
        <p:spPr>
          <a:xfrm>
            <a:off x="3545563" y="2373190"/>
            <a:ext cx="722376" cy="722376"/>
          </a:xfrm>
          <a:prstGeom prst="ellipse">
            <a:avLst/>
          </a:prstGeom>
          <a:noFill/>
          <a:ln w="254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Picture Placeholder 62">
            <a:extLst>
              <a:ext uri="{FF2B5EF4-FFF2-40B4-BE49-F238E27FC236}">
                <a16:creationId xmlns:a16="http://schemas.microsoft.com/office/drawing/2014/main" id="{05E8E8EF-4954-870B-04E5-82BC660A6738}"/>
              </a:ext>
            </a:extLst>
          </p:cNvPr>
          <p:cNvSpPr>
            <a:spLocks noGrp="1"/>
          </p:cNvSpPr>
          <p:nvPr>
            <p:ph type="pic" sz="quarter" idx="27" hasCustomPrompt="1"/>
          </p:nvPr>
        </p:nvSpPr>
        <p:spPr>
          <a:xfrm>
            <a:off x="3554707" y="2379412"/>
            <a:ext cx="704088" cy="704088"/>
          </a:xfrm>
          <a:prstGeom prst="ellipse">
            <a:avLst/>
          </a:prstGeom>
          <a:solidFill>
            <a:schemeClr val="accent3"/>
          </a:solidFill>
        </p:spPr>
        <p:txBody>
          <a:bodyPr lIns="0" tIns="0" rIns="0" bIns="0" anchor="t" anchorCtr="0">
            <a:noAutofit/>
          </a:bodyPr>
          <a:lstStyle>
            <a:lvl1pPr marL="0" indent="0" algn="ctr">
              <a:lnSpc>
                <a:spcPct val="80000"/>
              </a:lnSpc>
              <a:spcBef>
                <a:spcPts val="0"/>
              </a:spcBef>
              <a:buNone/>
              <a:defRPr sz="900"/>
            </a:lvl1pPr>
          </a:lstStyle>
          <a:p>
            <a:pPr lvl="0"/>
            <a:r>
              <a:rPr lang="en-US" dirty="0"/>
              <a:t>Picture</a:t>
            </a:r>
          </a:p>
        </p:txBody>
      </p:sp>
      <p:sp>
        <p:nvSpPr>
          <p:cNvPr id="47" name="Text Placeholder 4">
            <a:extLst>
              <a:ext uri="{FF2B5EF4-FFF2-40B4-BE49-F238E27FC236}">
                <a16:creationId xmlns:a16="http://schemas.microsoft.com/office/drawing/2014/main" id="{79F9AD31-B0C5-3563-C73A-8B6297FCFD1C}"/>
              </a:ext>
            </a:extLst>
          </p:cNvPr>
          <p:cNvSpPr>
            <a:spLocks noGrp="1"/>
          </p:cNvSpPr>
          <p:nvPr>
            <p:ph type="body" sz="quarter" idx="3" hasCustomPrompt="1"/>
          </p:nvPr>
        </p:nvSpPr>
        <p:spPr>
          <a:xfrm>
            <a:off x="2900910" y="2756536"/>
            <a:ext cx="2011680" cy="2828676"/>
          </a:xfrm>
          <a:custGeom>
            <a:avLst/>
            <a:gdLst>
              <a:gd name="connsiteX0" fmla="*/ 0 w 2011680"/>
              <a:gd name="connsiteY0" fmla="*/ 0 h 2825173"/>
              <a:gd name="connsiteX1" fmla="*/ 2011680 w 2011680"/>
              <a:gd name="connsiteY1" fmla="*/ 0 h 2825173"/>
              <a:gd name="connsiteX2" fmla="*/ 2011680 w 2011680"/>
              <a:gd name="connsiteY2" fmla="*/ 2825173 h 2825173"/>
              <a:gd name="connsiteX3" fmla="*/ 0 w 2011680"/>
              <a:gd name="connsiteY3" fmla="*/ 2825173 h 2825173"/>
              <a:gd name="connsiteX4" fmla="*/ 0 w 2011680"/>
              <a:gd name="connsiteY4" fmla="*/ 0 h 2825173"/>
              <a:gd name="connsiteX0" fmla="*/ 0 w 2011680"/>
              <a:gd name="connsiteY0" fmla="*/ 4646 h 2829819"/>
              <a:gd name="connsiteX1" fmla="*/ 994434 w 2011680"/>
              <a:gd name="connsiteY1" fmla="*/ 0 h 2829819"/>
              <a:gd name="connsiteX2" fmla="*/ 2011680 w 2011680"/>
              <a:gd name="connsiteY2" fmla="*/ 4646 h 2829819"/>
              <a:gd name="connsiteX3" fmla="*/ 2011680 w 2011680"/>
              <a:gd name="connsiteY3" fmla="*/ 2829819 h 2829819"/>
              <a:gd name="connsiteX4" fmla="*/ 0 w 2011680"/>
              <a:gd name="connsiteY4" fmla="*/ 2829819 h 2829819"/>
              <a:gd name="connsiteX5" fmla="*/ 0 w 2011680"/>
              <a:gd name="connsiteY5" fmla="*/ 4646 h 2829819"/>
              <a:gd name="connsiteX0" fmla="*/ 0 w 2011680"/>
              <a:gd name="connsiteY0" fmla="*/ 4646 h 2829819"/>
              <a:gd name="connsiteX1" fmla="*/ 994434 w 2011680"/>
              <a:gd name="connsiteY1" fmla="*/ 0 h 2829819"/>
              <a:gd name="connsiteX2" fmla="*/ 2011680 w 2011680"/>
              <a:gd name="connsiteY2" fmla="*/ 4646 h 2829819"/>
              <a:gd name="connsiteX3" fmla="*/ 2011680 w 2011680"/>
              <a:gd name="connsiteY3" fmla="*/ 2829819 h 2829819"/>
              <a:gd name="connsiteX4" fmla="*/ 0 w 2011680"/>
              <a:gd name="connsiteY4" fmla="*/ 2829819 h 2829819"/>
              <a:gd name="connsiteX5" fmla="*/ 0 w 2011680"/>
              <a:gd name="connsiteY5" fmla="*/ 4646 h 2829819"/>
              <a:gd name="connsiteX0" fmla="*/ 0 w 2011680"/>
              <a:gd name="connsiteY0" fmla="*/ 4646 h 2829819"/>
              <a:gd name="connsiteX1" fmla="*/ 994434 w 2011680"/>
              <a:gd name="connsiteY1" fmla="*/ 0 h 2829819"/>
              <a:gd name="connsiteX2" fmla="*/ 2011680 w 2011680"/>
              <a:gd name="connsiteY2" fmla="*/ 4646 h 2829819"/>
              <a:gd name="connsiteX3" fmla="*/ 2011680 w 2011680"/>
              <a:gd name="connsiteY3" fmla="*/ 2829819 h 2829819"/>
              <a:gd name="connsiteX4" fmla="*/ 0 w 2011680"/>
              <a:gd name="connsiteY4" fmla="*/ 2829819 h 2829819"/>
              <a:gd name="connsiteX5" fmla="*/ 0 w 2011680"/>
              <a:gd name="connsiteY5" fmla="*/ 4646 h 2829819"/>
              <a:gd name="connsiteX0" fmla="*/ 0 w 2011680"/>
              <a:gd name="connsiteY0" fmla="*/ 4646 h 2829819"/>
              <a:gd name="connsiteX1" fmla="*/ 994434 w 2011680"/>
              <a:gd name="connsiteY1" fmla="*/ 0 h 2829819"/>
              <a:gd name="connsiteX2" fmla="*/ 1362480 w 2011680"/>
              <a:gd name="connsiteY2" fmla="*/ 3048 h 2829819"/>
              <a:gd name="connsiteX3" fmla="*/ 2011680 w 2011680"/>
              <a:gd name="connsiteY3" fmla="*/ 4646 h 2829819"/>
              <a:gd name="connsiteX4" fmla="*/ 2011680 w 2011680"/>
              <a:gd name="connsiteY4" fmla="*/ 2829819 h 2829819"/>
              <a:gd name="connsiteX5" fmla="*/ 0 w 2011680"/>
              <a:gd name="connsiteY5" fmla="*/ 2829819 h 2829819"/>
              <a:gd name="connsiteX6" fmla="*/ 0 w 2011680"/>
              <a:gd name="connsiteY6" fmla="*/ 4646 h 2829819"/>
              <a:gd name="connsiteX0" fmla="*/ 0 w 2011680"/>
              <a:gd name="connsiteY0" fmla="*/ 4646 h 2829819"/>
              <a:gd name="connsiteX1" fmla="*/ 651915 w 2011680"/>
              <a:gd name="connsiteY1" fmla="*/ 1143 h 2829819"/>
              <a:gd name="connsiteX2" fmla="*/ 994434 w 2011680"/>
              <a:gd name="connsiteY2" fmla="*/ 0 h 2829819"/>
              <a:gd name="connsiteX3" fmla="*/ 1362480 w 2011680"/>
              <a:gd name="connsiteY3" fmla="*/ 3048 h 2829819"/>
              <a:gd name="connsiteX4" fmla="*/ 2011680 w 2011680"/>
              <a:gd name="connsiteY4" fmla="*/ 4646 h 2829819"/>
              <a:gd name="connsiteX5" fmla="*/ 2011680 w 2011680"/>
              <a:gd name="connsiteY5" fmla="*/ 2829819 h 2829819"/>
              <a:gd name="connsiteX6" fmla="*/ 0 w 2011680"/>
              <a:gd name="connsiteY6" fmla="*/ 2829819 h 2829819"/>
              <a:gd name="connsiteX7" fmla="*/ 0 w 2011680"/>
              <a:gd name="connsiteY7" fmla="*/ 4646 h 2829819"/>
              <a:gd name="connsiteX0" fmla="*/ 0 w 2011680"/>
              <a:gd name="connsiteY0" fmla="*/ 3503 h 2828676"/>
              <a:gd name="connsiteX1" fmla="*/ 651915 w 2011680"/>
              <a:gd name="connsiteY1" fmla="*/ 0 h 2828676"/>
              <a:gd name="connsiteX2" fmla="*/ 1005864 w 2011680"/>
              <a:gd name="connsiteY2" fmla="*/ 336042 h 2828676"/>
              <a:gd name="connsiteX3" fmla="*/ 1362480 w 2011680"/>
              <a:gd name="connsiteY3" fmla="*/ 1905 h 2828676"/>
              <a:gd name="connsiteX4" fmla="*/ 2011680 w 2011680"/>
              <a:gd name="connsiteY4" fmla="*/ 3503 h 2828676"/>
              <a:gd name="connsiteX5" fmla="*/ 2011680 w 2011680"/>
              <a:gd name="connsiteY5" fmla="*/ 2828676 h 2828676"/>
              <a:gd name="connsiteX6" fmla="*/ 0 w 2011680"/>
              <a:gd name="connsiteY6" fmla="*/ 2828676 h 2828676"/>
              <a:gd name="connsiteX7" fmla="*/ 0 w 2011680"/>
              <a:gd name="connsiteY7" fmla="*/ 3503 h 2828676"/>
              <a:gd name="connsiteX0" fmla="*/ 0 w 2011680"/>
              <a:gd name="connsiteY0" fmla="*/ 3503 h 2828676"/>
              <a:gd name="connsiteX1" fmla="*/ 651915 w 2011680"/>
              <a:gd name="connsiteY1" fmla="*/ 0 h 2828676"/>
              <a:gd name="connsiteX2" fmla="*/ 1005864 w 2011680"/>
              <a:gd name="connsiteY2" fmla="*/ 336042 h 2828676"/>
              <a:gd name="connsiteX3" fmla="*/ 1362480 w 2011680"/>
              <a:gd name="connsiteY3" fmla="*/ 1905 h 2828676"/>
              <a:gd name="connsiteX4" fmla="*/ 2011680 w 2011680"/>
              <a:gd name="connsiteY4" fmla="*/ 3503 h 2828676"/>
              <a:gd name="connsiteX5" fmla="*/ 2011680 w 2011680"/>
              <a:gd name="connsiteY5" fmla="*/ 2828676 h 2828676"/>
              <a:gd name="connsiteX6" fmla="*/ 0 w 2011680"/>
              <a:gd name="connsiteY6" fmla="*/ 2828676 h 2828676"/>
              <a:gd name="connsiteX7" fmla="*/ 0 w 2011680"/>
              <a:gd name="connsiteY7" fmla="*/ 3503 h 2828676"/>
              <a:gd name="connsiteX0" fmla="*/ 0 w 2011680"/>
              <a:gd name="connsiteY0" fmla="*/ 3503 h 2828676"/>
              <a:gd name="connsiteX1" fmla="*/ 651915 w 2011680"/>
              <a:gd name="connsiteY1" fmla="*/ 0 h 2828676"/>
              <a:gd name="connsiteX2" fmla="*/ 1005864 w 2011680"/>
              <a:gd name="connsiteY2" fmla="*/ 336042 h 2828676"/>
              <a:gd name="connsiteX3" fmla="*/ 1362480 w 2011680"/>
              <a:gd name="connsiteY3" fmla="*/ 1905 h 2828676"/>
              <a:gd name="connsiteX4" fmla="*/ 2011680 w 2011680"/>
              <a:gd name="connsiteY4" fmla="*/ 3503 h 2828676"/>
              <a:gd name="connsiteX5" fmla="*/ 2011680 w 2011680"/>
              <a:gd name="connsiteY5" fmla="*/ 2828676 h 2828676"/>
              <a:gd name="connsiteX6" fmla="*/ 0 w 2011680"/>
              <a:gd name="connsiteY6" fmla="*/ 2828676 h 2828676"/>
              <a:gd name="connsiteX7" fmla="*/ 0 w 2011680"/>
              <a:gd name="connsiteY7" fmla="*/ 3503 h 2828676"/>
              <a:gd name="connsiteX0" fmla="*/ 0 w 2011680"/>
              <a:gd name="connsiteY0" fmla="*/ 3503 h 2828676"/>
              <a:gd name="connsiteX1" fmla="*/ 651915 w 2011680"/>
              <a:gd name="connsiteY1" fmla="*/ 0 h 2828676"/>
              <a:gd name="connsiteX2" fmla="*/ 1005864 w 2011680"/>
              <a:gd name="connsiteY2" fmla="*/ 336042 h 2828676"/>
              <a:gd name="connsiteX3" fmla="*/ 1362480 w 2011680"/>
              <a:gd name="connsiteY3" fmla="*/ 1905 h 2828676"/>
              <a:gd name="connsiteX4" fmla="*/ 2011680 w 2011680"/>
              <a:gd name="connsiteY4" fmla="*/ 3503 h 2828676"/>
              <a:gd name="connsiteX5" fmla="*/ 2011680 w 2011680"/>
              <a:gd name="connsiteY5" fmla="*/ 2828676 h 2828676"/>
              <a:gd name="connsiteX6" fmla="*/ 0 w 2011680"/>
              <a:gd name="connsiteY6" fmla="*/ 2828676 h 2828676"/>
              <a:gd name="connsiteX7" fmla="*/ 0 w 2011680"/>
              <a:gd name="connsiteY7" fmla="*/ 3503 h 2828676"/>
              <a:gd name="connsiteX0" fmla="*/ 0 w 2011680"/>
              <a:gd name="connsiteY0" fmla="*/ 3503 h 2828676"/>
              <a:gd name="connsiteX1" fmla="*/ 651915 w 2011680"/>
              <a:gd name="connsiteY1" fmla="*/ 0 h 2828676"/>
              <a:gd name="connsiteX2" fmla="*/ 1005864 w 2011680"/>
              <a:gd name="connsiteY2" fmla="*/ 336042 h 2828676"/>
              <a:gd name="connsiteX3" fmla="*/ 1362480 w 2011680"/>
              <a:gd name="connsiteY3" fmla="*/ 1905 h 2828676"/>
              <a:gd name="connsiteX4" fmla="*/ 2011680 w 2011680"/>
              <a:gd name="connsiteY4" fmla="*/ 3503 h 2828676"/>
              <a:gd name="connsiteX5" fmla="*/ 2011680 w 2011680"/>
              <a:gd name="connsiteY5" fmla="*/ 2828676 h 2828676"/>
              <a:gd name="connsiteX6" fmla="*/ 0 w 2011680"/>
              <a:gd name="connsiteY6" fmla="*/ 2828676 h 2828676"/>
              <a:gd name="connsiteX7" fmla="*/ 0 w 2011680"/>
              <a:gd name="connsiteY7" fmla="*/ 3503 h 282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1680" h="2828676">
                <a:moveTo>
                  <a:pt x="0" y="3503"/>
                </a:moveTo>
                <a:lnTo>
                  <a:pt x="651915" y="0"/>
                </a:lnTo>
                <a:cubicBezTo>
                  <a:pt x="665123" y="83439"/>
                  <a:pt x="720241" y="317373"/>
                  <a:pt x="1005864" y="336042"/>
                </a:cubicBezTo>
                <a:cubicBezTo>
                  <a:pt x="1248561" y="340868"/>
                  <a:pt x="1359813" y="80899"/>
                  <a:pt x="1362480" y="1905"/>
                </a:cubicBezTo>
                <a:lnTo>
                  <a:pt x="2011680" y="3503"/>
                </a:lnTo>
                <a:lnTo>
                  <a:pt x="2011680" y="2828676"/>
                </a:lnTo>
                <a:lnTo>
                  <a:pt x="0" y="2828676"/>
                </a:lnTo>
                <a:lnTo>
                  <a:pt x="0" y="3503"/>
                </a:lnTo>
                <a:close/>
              </a:path>
            </a:pathLst>
          </a:custGeom>
          <a:noFill/>
          <a:ln w="12700">
            <a:solidFill>
              <a:schemeClr val="accent3"/>
            </a:solidFill>
          </a:ln>
        </p:spPr>
        <p:txBody>
          <a:bodyPr tIns="685800" anchor="t">
            <a:noAutofit/>
          </a:bodyPr>
          <a:lstStyle>
            <a:lvl1pPr marL="0" indent="0" algn="ctr">
              <a:lnSpc>
                <a:spcPct val="100000"/>
              </a:lnSpc>
              <a:spcBef>
                <a:spcPts val="0"/>
              </a:spcBef>
              <a:buNone/>
              <a:defRPr sz="1800" b="0" cap="all" spc="0" baseline="0">
                <a:solidFill>
                  <a:schemeClr val="accent6"/>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18" name="Rectangle 17">
            <a:extLst>
              <a:ext uri="{FF2B5EF4-FFF2-40B4-BE49-F238E27FC236}">
                <a16:creationId xmlns:a16="http://schemas.microsoft.com/office/drawing/2014/main" id="{0E8643CE-01D9-3E5E-15F6-20689F775F15}"/>
              </a:ext>
              <a:ext uri="{C183D7F6-B498-43B3-948B-1728B52AA6E4}">
                <adec:decorative xmlns:adec="http://schemas.microsoft.com/office/drawing/2017/decorative" val="1"/>
              </a:ext>
            </a:extLst>
          </p:cNvPr>
          <p:cNvSpPr/>
          <p:nvPr userDrawn="1"/>
        </p:nvSpPr>
        <p:spPr>
          <a:xfrm>
            <a:off x="2900911" y="4064834"/>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Placeholder 51">
            <a:extLst>
              <a:ext uri="{FF2B5EF4-FFF2-40B4-BE49-F238E27FC236}">
                <a16:creationId xmlns:a16="http://schemas.microsoft.com/office/drawing/2014/main" id="{75981CD1-EA26-D1CF-F19E-B58C16BA8A69}"/>
              </a:ext>
            </a:extLst>
          </p:cNvPr>
          <p:cNvSpPr>
            <a:spLocks noGrp="1"/>
          </p:cNvSpPr>
          <p:nvPr>
            <p:ph type="body" sz="quarter" idx="19" hasCustomPrompt="1"/>
          </p:nvPr>
        </p:nvSpPr>
        <p:spPr>
          <a:xfrm>
            <a:off x="2946630" y="4156758"/>
            <a:ext cx="1920240" cy="1371600"/>
          </a:xfrm>
          <a:noFill/>
          <a:ln>
            <a:noFill/>
          </a:ln>
        </p:spPr>
        <p:txBody>
          <a:bodyPr lIns="91440" rIns="91440" anchor="ctr">
            <a:normAutofit/>
          </a:bodyPr>
          <a:lstStyle>
            <a:lvl1pPr marL="0" indent="0" algn="ctr">
              <a:spcBef>
                <a:spcPts val="0"/>
              </a:spcBef>
              <a:buNone/>
              <a:defRPr sz="1500"/>
            </a:lvl1pPr>
          </a:lstStyle>
          <a:p>
            <a:pPr lvl="0"/>
            <a:r>
              <a:rPr lang="en-US" dirty="0"/>
              <a:t>Click to add text</a:t>
            </a:r>
          </a:p>
        </p:txBody>
      </p:sp>
      <p:sp>
        <p:nvSpPr>
          <p:cNvPr id="9" name="Oval 8">
            <a:extLst>
              <a:ext uri="{FF2B5EF4-FFF2-40B4-BE49-F238E27FC236}">
                <a16:creationId xmlns:a16="http://schemas.microsoft.com/office/drawing/2014/main" id="{944D3449-0EF5-D439-CC36-5C761D35D494}"/>
              </a:ext>
              <a:ext uri="{C183D7F6-B498-43B3-948B-1728B52AA6E4}">
                <adec:decorative xmlns:adec="http://schemas.microsoft.com/office/drawing/2017/decorative" val="1"/>
              </a:ext>
            </a:extLst>
          </p:cNvPr>
          <p:cNvSpPr>
            <a:spLocks noChangeAspect="1"/>
          </p:cNvSpPr>
          <p:nvPr userDrawn="1"/>
        </p:nvSpPr>
        <p:spPr>
          <a:xfrm>
            <a:off x="5761135" y="2373190"/>
            <a:ext cx="722376" cy="722376"/>
          </a:xfrm>
          <a:prstGeom prst="ellipse">
            <a:avLst/>
          </a:prstGeom>
          <a:noFill/>
          <a:ln w="254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Picture Placeholder 62">
            <a:extLst>
              <a:ext uri="{FF2B5EF4-FFF2-40B4-BE49-F238E27FC236}">
                <a16:creationId xmlns:a16="http://schemas.microsoft.com/office/drawing/2014/main" id="{4AD0C8C9-DB5A-6DC8-2729-A21F1A5CF174}"/>
              </a:ext>
            </a:extLst>
          </p:cNvPr>
          <p:cNvSpPr>
            <a:spLocks noGrp="1"/>
          </p:cNvSpPr>
          <p:nvPr>
            <p:ph type="pic" sz="quarter" idx="26" hasCustomPrompt="1"/>
          </p:nvPr>
        </p:nvSpPr>
        <p:spPr>
          <a:xfrm>
            <a:off x="5770280" y="2379412"/>
            <a:ext cx="704088" cy="704088"/>
          </a:xfrm>
          <a:prstGeom prst="ellipse">
            <a:avLst/>
          </a:prstGeom>
          <a:solidFill>
            <a:schemeClr val="accent1"/>
          </a:solidFill>
        </p:spPr>
        <p:txBody>
          <a:bodyPr lIns="0" tIns="0" rIns="0" bIns="0" anchor="t" anchorCtr="0">
            <a:noAutofit/>
          </a:bodyPr>
          <a:lstStyle>
            <a:lvl1pPr marL="0" indent="0" algn="ctr">
              <a:lnSpc>
                <a:spcPct val="80000"/>
              </a:lnSpc>
              <a:spcBef>
                <a:spcPts val="0"/>
              </a:spcBef>
              <a:buNone/>
              <a:defRPr sz="900"/>
            </a:lvl1pPr>
          </a:lstStyle>
          <a:p>
            <a:pPr lvl="0"/>
            <a:r>
              <a:rPr lang="en-US" dirty="0"/>
              <a:t>Picture</a:t>
            </a:r>
          </a:p>
        </p:txBody>
      </p:sp>
      <p:sp>
        <p:nvSpPr>
          <p:cNvPr id="48" name="Text Placeholder 4">
            <a:extLst>
              <a:ext uri="{FF2B5EF4-FFF2-40B4-BE49-F238E27FC236}">
                <a16:creationId xmlns:a16="http://schemas.microsoft.com/office/drawing/2014/main" id="{3A09BBD1-5CBC-B0EF-71C0-054FCB989BC6}"/>
              </a:ext>
            </a:extLst>
          </p:cNvPr>
          <p:cNvSpPr>
            <a:spLocks noGrp="1"/>
          </p:cNvSpPr>
          <p:nvPr>
            <p:ph type="body" sz="quarter" idx="13" hasCustomPrompt="1"/>
          </p:nvPr>
        </p:nvSpPr>
        <p:spPr>
          <a:xfrm>
            <a:off x="5116484" y="2756535"/>
            <a:ext cx="2011680" cy="2828676"/>
          </a:xfrm>
          <a:custGeom>
            <a:avLst/>
            <a:gdLst>
              <a:gd name="connsiteX0" fmla="*/ 0 w 2011680"/>
              <a:gd name="connsiteY0" fmla="*/ 0 h 2825173"/>
              <a:gd name="connsiteX1" fmla="*/ 2011680 w 2011680"/>
              <a:gd name="connsiteY1" fmla="*/ 0 h 2825173"/>
              <a:gd name="connsiteX2" fmla="*/ 2011680 w 2011680"/>
              <a:gd name="connsiteY2" fmla="*/ 2825173 h 2825173"/>
              <a:gd name="connsiteX3" fmla="*/ 0 w 2011680"/>
              <a:gd name="connsiteY3" fmla="*/ 2825173 h 2825173"/>
              <a:gd name="connsiteX4" fmla="*/ 0 w 2011680"/>
              <a:gd name="connsiteY4" fmla="*/ 0 h 2825173"/>
              <a:gd name="connsiteX0" fmla="*/ 0 w 2011680"/>
              <a:gd name="connsiteY0" fmla="*/ 1598 h 2826771"/>
              <a:gd name="connsiteX1" fmla="*/ 649951 w 2011680"/>
              <a:gd name="connsiteY1" fmla="*/ 0 h 2826771"/>
              <a:gd name="connsiteX2" fmla="*/ 2011680 w 2011680"/>
              <a:gd name="connsiteY2" fmla="*/ 1598 h 2826771"/>
              <a:gd name="connsiteX3" fmla="*/ 2011680 w 2011680"/>
              <a:gd name="connsiteY3" fmla="*/ 2826771 h 2826771"/>
              <a:gd name="connsiteX4" fmla="*/ 0 w 2011680"/>
              <a:gd name="connsiteY4" fmla="*/ 2826771 h 2826771"/>
              <a:gd name="connsiteX5" fmla="*/ 0 w 2011680"/>
              <a:gd name="connsiteY5" fmla="*/ 1598 h 2826771"/>
              <a:gd name="connsiteX0" fmla="*/ 0 w 2011680"/>
              <a:gd name="connsiteY0" fmla="*/ 3503 h 2828676"/>
              <a:gd name="connsiteX1" fmla="*/ 649951 w 2011680"/>
              <a:gd name="connsiteY1" fmla="*/ 1905 h 2828676"/>
              <a:gd name="connsiteX2" fmla="*/ 1358611 w 2011680"/>
              <a:gd name="connsiteY2" fmla="*/ 0 h 2828676"/>
              <a:gd name="connsiteX3" fmla="*/ 2011680 w 2011680"/>
              <a:gd name="connsiteY3" fmla="*/ 3503 h 2828676"/>
              <a:gd name="connsiteX4" fmla="*/ 2011680 w 2011680"/>
              <a:gd name="connsiteY4" fmla="*/ 2828676 h 2828676"/>
              <a:gd name="connsiteX5" fmla="*/ 0 w 2011680"/>
              <a:gd name="connsiteY5" fmla="*/ 2828676 h 2828676"/>
              <a:gd name="connsiteX6" fmla="*/ 0 w 2011680"/>
              <a:gd name="connsiteY6" fmla="*/ 3503 h 2828676"/>
              <a:gd name="connsiteX0" fmla="*/ 0 w 2011680"/>
              <a:gd name="connsiteY0" fmla="*/ 3503 h 2828676"/>
              <a:gd name="connsiteX1" fmla="*/ 649951 w 2011680"/>
              <a:gd name="connsiteY1" fmla="*/ 1905 h 2828676"/>
              <a:gd name="connsiteX2" fmla="*/ 1006186 w 2011680"/>
              <a:gd name="connsiteY2" fmla="*/ 0 h 2828676"/>
              <a:gd name="connsiteX3" fmla="*/ 1358611 w 2011680"/>
              <a:gd name="connsiteY3" fmla="*/ 0 h 2828676"/>
              <a:gd name="connsiteX4" fmla="*/ 2011680 w 2011680"/>
              <a:gd name="connsiteY4" fmla="*/ 3503 h 2828676"/>
              <a:gd name="connsiteX5" fmla="*/ 2011680 w 2011680"/>
              <a:gd name="connsiteY5" fmla="*/ 2828676 h 2828676"/>
              <a:gd name="connsiteX6" fmla="*/ 0 w 2011680"/>
              <a:gd name="connsiteY6" fmla="*/ 2828676 h 2828676"/>
              <a:gd name="connsiteX7" fmla="*/ 0 w 2011680"/>
              <a:gd name="connsiteY7" fmla="*/ 3503 h 2828676"/>
              <a:gd name="connsiteX0" fmla="*/ 0 w 2011680"/>
              <a:gd name="connsiteY0" fmla="*/ 3503 h 2828676"/>
              <a:gd name="connsiteX1" fmla="*/ 649951 w 2011680"/>
              <a:gd name="connsiteY1" fmla="*/ 1905 h 2828676"/>
              <a:gd name="connsiteX2" fmla="*/ 1009996 w 2011680"/>
              <a:gd name="connsiteY2" fmla="*/ 333375 h 2828676"/>
              <a:gd name="connsiteX3" fmla="*/ 1358611 w 2011680"/>
              <a:gd name="connsiteY3" fmla="*/ 0 h 2828676"/>
              <a:gd name="connsiteX4" fmla="*/ 2011680 w 2011680"/>
              <a:gd name="connsiteY4" fmla="*/ 3503 h 2828676"/>
              <a:gd name="connsiteX5" fmla="*/ 2011680 w 2011680"/>
              <a:gd name="connsiteY5" fmla="*/ 2828676 h 2828676"/>
              <a:gd name="connsiteX6" fmla="*/ 0 w 2011680"/>
              <a:gd name="connsiteY6" fmla="*/ 2828676 h 2828676"/>
              <a:gd name="connsiteX7" fmla="*/ 0 w 2011680"/>
              <a:gd name="connsiteY7" fmla="*/ 3503 h 2828676"/>
              <a:gd name="connsiteX0" fmla="*/ 0 w 2011680"/>
              <a:gd name="connsiteY0" fmla="*/ 3503 h 2828676"/>
              <a:gd name="connsiteX1" fmla="*/ 649951 w 2011680"/>
              <a:gd name="connsiteY1" fmla="*/ 1905 h 2828676"/>
              <a:gd name="connsiteX2" fmla="*/ 1009996 w 2011680"/>
              <a:gd name="connsiteY2" fmla="*/ 333375 h 2828676"/>
              <a:gd name="connsiteX3" fmla="*/ 1358611 w 2011680"/>
              <a:gd name="connsiteY3" fmla="*/ 0 h 2828676"/>
              <a:gd name="connsiteX4" fmla="*/ 2011680 w 2011680"/>
              <a:gd name="connsiteY4" fmla="*/ 3503 h 2828676"/>
              <a:gd name="connsiteX5" fmla="*/ 2011680 w 2011680"/>
              <a:gd name="connsiteY5" fmla="*/ 2828676 h 2828676"/>
              <a:gd name="connsiteX6" fmla="*/ 0 w 2011680"/>
              <a:gd name="connsiteY6" fmla="*/ 2828676 h 2828676"/>
              <a:gd name="connsiteX7" fmla="*/ 0 w 2011680"/>
              <a:gd name="connsiteY7" fmla="*/ 3503 h 2828676"/>
              <a:gd name="connsiteX0" fmla="*/ 0 w 2011680"/>
              <a:gd name="connsiteY0" fmla="*/ 3503 h 2828676"/>
              <a:gd name="connsiteX1" fmla="*/ 649951 w 2011680"/>
              <a:gd name="connsiteY1" fmla="*/ 1905 h 2828676"/>
              <a:gd name="connsiteX2" fmla="*/ 1009996 w 2011680"/>
              <a:gd name="connsiteY2" fmla="*/ 333375 h 2828676"/>
              <a:gd name="connsiteX3" fmla="*/ 1358611 w 2011680"/>
              <a:gd name="connsiteY3" fmla="*/ 0 h 2828676"/>
              <a:gd name="connsiteX4" fmla="*/ 2011680 w 2011680"/>
              <a:gd name="connsiteY4" fmla="*/ 3503 h 2828676"/>
              <a:gd name="connsiteX5" fmla="*/ 2011680 w 2011680"/>
              <a:gd name="connsiteY5" fmla="*/ 2828676 h 2828676"/>
              <a:gd name="connsiteX6" fmla="*/ 0 w 2011680"/>
              <a:gd name="connsiteY6" fmla="*/ 2828676 h 2828676"/>
              <a:gd name="connsiteX7" fmla="*/ 0 w 2011680"/>
              <a:gd name="connsiteY7" fmla="*/ 3503 h 2828676"/>
              <a:gd name="connsiteX0" fmla="*/ 0 w 2011680"/>
              <a:gd name="connsiteY0" fmla="*/ 3503 h 2828676"/>
              <a:gd name="connsiteX1" fmla="*/ 649951 w 2011680"/>
              <a:gd name="connsiteY1" fmla="*/ 1905 h 2828676"/>
              <a:gd name="connsiteX2" fmla="*/ 1009996 w 2011680"/>
              <a:gd name="connsiteY2" fmla="*/ 333375 h 2828676"/>
              <a:gd name="connsiteX3" fmla="*/ 1358611 w 2011680"/>
              <a:gd name="connsiteY3" fmla="*/ 0 h 2828676"/>
              <a:gd name="connsiteX4" fmla="*/ 2011680 w 2011680"/>
              <a:gd name="connsiteY4" fmla="*/ 3503 h 2828676"/>
              <a:gd name="connsiteX5" fmla="*/ 2011680 w 2011680"/>
              <a:gd name="connsiteY5" fmla="*/ 2828676 h 2828676"/>
              <a:gd name="connsiteX6" fmla="*/ 0 w 2011680"/>
              <a:gd name="connsiteY6" fmla="*/ 2828676 h 2828676"/>
              <a:gd name="connsiteX7" fmla="*/ 0 w 2011680"/>
              <a:gd name="connsiteY7" fmla="*/ 3503 h 2828676"/>
              <a:gd name="connsiteX0" fmla="*/ 0 w 2011680"/>
              <a:gd name="connsiteY0" fmla="*/ 3503 h 2828676"/>
              <a:gd name="connsiteX1" fmla="*/ 649951 w 2011680"/>
              <a:gd name="connsiteY1" fmla="*/ 1905 h 2828676"/>
              <a:gd name="connsiteX2" fmla="*/ 1009996 w 2011680"/>
              <a:gd name="connsiteY2" fmla="*/ 333375 h 2828676"/>
              <a:gd name="connsiteX3" fmla="*/ 1358611 w 2011680"/>
              <a:gd name="connsiteY3" fmla="*/ 0 h 2828676"/>
              <a:gd name="connsiteX4" fmla="*/ 2011680 w 2011680"/>
              <a:gd name="connsiteY4" fmla="*/ 3503 h 2828676"/>
              <a:gd name="connsiteX5" fmla="*/ 2011680 w 2011680"/>
              <a:gd name="connsiteY5" fmla="*/ 2828676 h 2828676"/>
              <a:gd name="connsiteX6" fmla="*/ 0 w 2011680"/>
              <a:gd name="connsiteY6" fmla="*/ 2828676 h 2828676"/>
              <a:gd name="connsiteX7" fmla="*/ 0 w 2011680"/>
              <a:gd name="connsiteY7" fmla="*/ 3503 h 282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1680" h="2828676">
                <a:moveTo>
                  <a:pt x="0" y="3503"/>
                </a:moveTo>
                <a:lnTo>
                  <a:pt x="649951" y="1905"/>
                </a:lnTo>
                <a:cubicBezTo>
                  <a:pt x="676621" y="123825"/>
                  <a:pt x="743296" y="316230"/>
                  <a:pt x="1009996" y="333375"/>
                </a:cubicBezTo>
                <a:cubicBezTo>
                  <a:pt x="1261456" y="319405"/>
                  <a:pt x="1349086" y="114935"/>
                  <a:pt x="1358611" y="0"/>
                </a:cubicBezTo>
                <a:lnTo>
                  <a:pt x="2011680" y="3503"/>
                </a:lnTo>
                <a:lnTo>
                  <a:pt x="2011680" y="2828676"/>
                </a:lnTo>
                <a:lnTo>
                  <a:pt x="0" y="2828676"/>
                </a:lnTo>
                <a:lnTo>
                  <a:pt x="0" y="3503"/>
                </a:lnTo>
                <a:close/>
              </a:path>
            </a:pathLst>
          </a:custGeom>
          <a:noFill/>
          <a:ln w="12700">
            <a:solidFill>
              <a:schemeClr val="accent1"/>
            </a:solidFill>
          </a:ln>
        </p:spPr>
        <p:txBody>
          <a:bodyPr tIns="685800" anchor="t">
            <a:noAutofit/>
          </a:bodyPr>
          <a:lstStyle>
            <a:lvl1pPr marL="0" indent="0" algn="ctr">
              <a:lnSpc>
                <a:spcPct val="100000"/>
              </a:lnSpc>
              <a:spcBef>
                <a:spcPts val="0"/>
              </a:spcBef>
              <a:buNone/>
              <a:defRPr sz="1800" b="0" cap="all" spc="0" baseline="0">
                <a:solidFill>
                  <a:schemeClr val="accent6"/>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20" name="Rectangle 19">
            <a:extLst>
              <a:ext uri="{FF2B5EF4-FFF2-40B4-BE49-F238E27FC236}">
                <a16:creationId xmlns:a16="http://schemas.microsoft.com/office/drawing/2014/main" id="{5AF82DDD-EDEC-7D87-F43A-113C5E4A4FE7}"/>
              </a:ext>
              <a:ext uri="{C183D7F6-B498-43B3-948B-1728B52AA6E4}">
                <adec:decorative xmlns:adec="http://schemas.microsoft.com/office/drawing/2017/decorative" val="1"/>
              </a:ext>
            </a:extLst>
          </p:cNvPr>
          <p:cNvSpPr/>
          <p:nvPr userDrawn="1"/>
        </p:nvSpPr>
        <p:spPr>
          <a:xfrm>
            <a:off x="5116484" y="4064834"/>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 Placeholder 51">
            <a:extLst>
              <a:ext uri="{FF2B5EF4-FFF2-40B4-BE49-F238E27FC236}">
                <a16:creationId xmlns:a16="http://schemas.microsoft.com/office/drawing/2014/main" id="{F02DE2DC-F65C-32A5-5821-89FB2F53C325}"/>
              </a:ext>
            </a:extLst>
          </p:cNvPr>
          <p:cNvSpPr>
            <a:spLocks noGrp="1"/>
          </p:cNvSpPr>
          <p:nvPr>
            <p:ph type="body" sz="quarter" idx="20" hasCustomPrompt="1"/>
          </p:nvPr>
        </p:nvSpPr>
        <p:spPr>
          <a:xfrm>
            <a:off x="5162204" y="4156758"/>
            <a:ext cx="1920240" cy="1371600"/>
          </a:xfrm>
          <a:noFill/>
          <a:ln>
            <a:noFill/>
          </a:ln>
        </p:spPr>
        <p:txBody>
          <a:bodyPr lIns="91440" rIns="91440" anchor="ctr">
            <a:normAutofit/>
          </a:bodyPr>
          <a:lstStyle>
            <a:lvl1pPr marL="0" indent="0" algn="ctr">
              <a:spcBef>
                <a:spcPts val="0"/>
              </a:spcBef>
              <a:buNone/>
              <a:defRPr sz="1500"/>
            </a:lvl1pPr>
          </a:lstStyle>
          <a:p>
            <a:pPr lvl="0"/>
            <a:r>
              <a:rPr lang="en-US" dirty="0"/>
              <a:t>Click to add text</a:t>
            </a:r>
          </a:p>
        </p:txBody>
      </p:sp>
      <p:sp>
        <p:nvSpPr>
          <p:cNvPr id="10" name="Oval 9">
            <a:extLst>
              <a:ext uri="{FF2B5EF4-FFF2-40B4-BE49-F238E27FC236}">
                <a16:creationId xmlns:a16="http://schemas.microsoft.com/office/drawing/2014/main" id="{476F2D13-53B7-CE37-EA90-449A726B8A73}"/>
              </a:ext>
              <a:ext uri="{C183D7F6-B498-43B3-948B-1728B52AA6E4}">
                <adec:decorative xmlns:adec="http://schemas.microsoft.com/office/drawing/2017/decorative" val="1"/>
              </a:ext>
            </a:extLst>
          </p:cNvPr>
          <p:cNvSpPr>
            <a:spLocks noChangeAspect="1"/>
          </p:cNvSpPr>
          <p:nvPr userDrawn="1"/>
        </p:nvSpPr>
        <p:spPr>
          <a:xfrm>
            <a:off x="7976707" y="2373190"/>
            <a:ext cx="722376" cy="722376"/>
          </a:xfrm>
          <a:prstGeom prst="ellipse">
            <a:avLst/>
          </a:prstGeom>
          <a:noFill/>
          <a:ln w="254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Picture Placeholder 62">
            <a:extLst>
              <a:ext uri="{FF2B5EF4-FFF2-40B4-BE49-F238E27FC236}">
                <a16:creationId xmlns:a16="http://schemas.microsoft.com/office/drawing/2014/main" id="{139354A0-F5DF-3AC5-5E8B-A41146C26F3C}"/>
              </a:ext>
            </a:extLst>
          </p:cNvPr>
          <p:cNvSpPr>
            <a:spLocks noGrp="1"/>
          </p:cNvSpPr>
          <p:nvPr>
            <p:ph type="pic" sz="quarter" idx="25" hasCustomPrompt="1"/>
          </p:nvPr>
        </p:nvSpPr>
        <p:spPr>
          <a:xfrm>
            <a:off x="7985853" y="2379412"/>
            <a:ext cx="704088" cy="704088"/>
          </a:xfrm>
          <a:prstGeom prst="ellipse">
            <a:avLst/>
          </a:prstGeom>
          <a:solidFill>
            <a:schemeClr val="accent3"/>
          </a:solidFill>
        </p:spPr>
        <p:txBody>
          <a:bodyPr lIns="0" tIns="0" rIns="0" bIns="0" anchor="t" anchorCtr="0">
            <a:noAutofit/>
          </a:bodyPr>
          <a:lstStyle>
            <a:lvl1pPr marL="0" indent="0" algn="ctr">
              <a:lnSpc>
                <a:spcPct val="80000"/>
              </a:lnSpc>
              <a:spcBef>
                <a:spcPts val="0"/>
              </a:spcBef>
              <a:buNone/>
              <a:defRPr sz="900"/>
            </a:lvl1pPr>
          </a:lstStyle>
          <a:p>
            <a:pPr lvl="0"/>
            <a:r>
              <a:rPr lang="en-US" dirty="0"/>
              <a:t>Picture</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hasCustomPrompt="1"/>
          </p:nvPr>
        </p:nvSpPr>
        <p:spPr>
          <a:xfrm>
            <a:off x="7332057" y="2758440"/>
            <a:ext cx="2011680" cy="2826771"/>
          </a:xfrm>
          <a:custGeom>
            <a:avLst/>
            <a:gdLst>
              <a:gd name="connsiteX0" fmla="*/ 0 w 2011680"/>
              <a:gd name="connsiteY0" fmla="*/ 0 h 2825173"/>
              <a:gd name="connsiteX1" fmla="*/ 2011680 w 2011680"/>
              <a:gd name="connsiteY1" fmla="*/ 0 h 2825173"/>
              <a:gd name="connsiteX2" fmla="*/ 2011680 w 2011680"/>
              <a:gd name="connsiteY2" fmla="*/ 2825173 h 2825173"/>
              <a:gd name="connsiteX3" fmla="*/ 0 w 2011680"/>
              <a:gd name="connsiteY3" fmla="*/ 2825173 h 2825173"/>
              <a:gd name="connsiteX4" fmla="*/ 0 w 2011680"/>
              <a:gd name="connsiteY4" fmla="*/ 0 h 2825173"/>
              <a:gd name="connsiteX0" fmla="*/ 0 w 2011680"/>
              <a:gd name="connsiteY0" fmla="*/ 1598 h 2826771"/>
              <a:gd name="connsiteX1" fmla="*/ 651163 w 2011680"/>
              <a:gd name="connsiteY1" fmla="*/ 0 h 2826771"/>
              <a:gd name="connsiteX2" fmla="*/ 2011680 w 2011680"/>
              <a:gd name="connsiteY2" fmla="*/ 1598 h 2826771"/>
              <a:gd name="connsiteX3" fmla="*/ 2011680 w 2011680"/>
              <a:gd name="connsiteY3" fmla="*/ 2826771 h 2826771"/>
              <a:gd name="connsiteX4" fmla="*/ 0 w 2011680"/>
              <a:gd name="connsiteY4" fmla="*/ 2826771 h 2826771"/>
              <a:gd name="connsiteX5" fmla="*/ 0 w 2011680"/>
              <a:gd name="connsiteY5" fmla="*/ 1598 h 2826771"/>
              <a:gd name="connsiteX0" fmla="*/ 0 w 2011680"/>
              <a:gd name="connsiteY0" fmla="*/ 1598 h 2826771"/>
              <a:gd name="connsiteX1" fmla="*/ 651163 w 2011680"/>
              <a:gd name="connsiteY1" fmla="*/ 0 h 2826771"/>
              <a:gd name="connsiteX2" fmla="*/ 1357283 w 2011680"/>
              <a:gd name="connsiteY2" fmla="*/ 2540 h 2826771"/>
              <a:gd name="connsiteX3" fmla="*/ 2011680 w 2011680"/>
              <a:gd name="connsiteY3" fmla="*/ 1598 h 2826771"/>
              <a:gd name="connsiteX4" fmla="*/ 2011680 w 2011680"/>
              <a:gd name="connsiteY4" fmla="*/ 2826771 h 2826771"/>
              <a:gd name="connsiteX5" fmla="*/ 0 w 2011680"/>
              <a:gd name="connsiteY5" fmla="*/ 2826771 h 2826771"/>
              <a:gd name="connsiteX6" fmla="*/ 0 w 2011680"/>
              <a:gd name="connsiteY6" fmla="*/ 1598 h 2826771"/>
              <a:gd name="connsiteX0" fmla="*/ 0 w 2011680"/>
              <a:gd name="connsiteY0" fmla="*/ 1598 h 2826771"/>
              <a:gd name="connsiteX1" fmla="*/ 651163 w 2011680"/>
              <a:gd name="connsiteY1" fmla="*/ 0 h 2826771"/>
              <a:gd name="connsiteX2" fmla="*/ 1014383 w 2011680"/>
              <a:gd name="connsiteY2" fmla="*/ 330200 h 2826771"/>
              <a:gd name="connsiteX3" fmla="*/ 1357283 w 2011680"/>
              <a:gd name="connsiteY3" fmla="*/ 254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51163 w 2011680"/>
              <a:gd name="connsiteY1" fmla="*/ 0 h 2826771"/>
              <a:gd name="connsiteX2" fmla="*/ 1014383 w 2011680"/>
              <a:gd name="connsiteY2" fmla="*/ 330200 h 2826771"/>
              <a:gd name="connsiteX3" fmla="*/ 1357283 w 2011680"/>
              <a:gd name="connsiteY3" fmla="*/ 254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51163 w 2011680"/>
              <a:gd name="connsiteY1" fmla="*/ 0 h 2826771"/>
              <a:gd name="connsiteX2" fmla="*/ 1014383 w 2011680"/>
              <a:gd name="connsiteY2" fmla="*/ 330200 h 2826771"/>
              <a:gd name="connsiteX3" fmla="*/ 1357283 w 2011680"/>
              <a:gd name="connsiteY3" fmla="*/ 254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51163 w 2011680"/>
              <a:gd name="connsiteY1" fmla="*/ 0 h 2826771"/>
              <a:gd name="connsiteX2" fmla="*/ 1014383 w 2011680"/>
              <a:gd name="connsiteY2" fmla="*/ 330200 h 2826771"/>
              <a:gd name="connsiteX3" fmla="*/ 1357283 w 2011680"/>
              <a:gd name="connsiteY3" fmla="*/ 254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51163 w 2011680"/>
              <a:gd name="connsiteY1" fmla="*/ 0 h 2826771"/>
              <a:gd name="connsiteX2" fmla="*/ 1014383 w 2011680"/>
              <a:gd name="connsiteY2" fmla="*/ 330200 h 2826771"/>
              <a:gd name="connsiteX3" fmla="*/ 1357283 w 2011680"/>
              <a:gd name="connsiteY3" fmla="*/ 254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51163 w 2011680"/>
              <a:gd name="connsiteY1" fmla="*/ 0 h 2826771"/>
              <a:gd name="connsiteX2" fmla="*/ 1014383 w 2011680"/>
              <a:gd name="connsiteY2" fmla="*/ 330200 h 2826771"/>
              <a:gd name="connsiteX3" fmla="*/ 1357283 w 2011680"/>
              <a:gd name="connsiteY3" fmla="*/ 254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1680" h="2826771">
                <a:moveTo>
                  <a:pt x="0" y="1598"/>
                </a:moveTo>
                <a:lnTo>
                  <a:pt x="651163" y="0"/>
                </a:lnTo>
                <a:cubicBezTo>
                  <a:pt x="681643" y="210820"/>
                  <a:pt x="861983" y="330200"/>
                  <a:pt x="1014383" y="330200"/>
                </a:cubicBezTo>
                <a:cubicBezTo>
                  <a:pt x="1164243" y="312420"/>
                  <a:pt x="1331883" y="218440"/>
                  <a:pt x="1357283" y="2540"/>
                </a:cubicBezTo>
                <a:lnTo>
                  <a:pt x="2011680" y="1598"/>
                </a:lnTo>
                <a:lnTo>
                  <a:pt x="2011680" y="2826771"/>
                </a:lnTo>
                <a:lnTo>
                  <a:pt x="0" y="2826771"/>
                </a:lnTo>
                <a:lnTo>
                  <a:pt x="0" y="1598"/>
                </a:lnTo>
                <a:close/>
              </a:path>
            </a:pathLst>
          </a:custGeom>
          <a:noFill/>
          <a:ln w="12700">
            <a:solidFill>
              <a:schemeClr val="accent3"/>
            </a:solidFill>
          </a:ln>
        </p:spPr>
        <p:txBody>
          <a:bodyPr tIns="685800" anchor="t">
            <a:noAutofit/>
          </a:bodyPr>
          <a:lstStyle>
            <a:lvl1pPr marL="0" indent="0" algn="ctr">
              <a:lnSpc>
                <a:spcPct val="100000"/>
              </a:lnSpc>
              <a:spcBef>
                <a:spcPts val="0"/>
              </a:spcBef>
              <a:buNone/>
              <a:defRPr sz="1800" b="0" cap="all" spc="0" baseline="0">
                <a:solidFill>
                  <a:schemeClr val="accent6"/>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24" name="Rectangle 23">
            <a:extLst>
              <a:ext uri="{FF2B5EF4-FFF2-40B4-BE49-F238E27FC236}">
                <a16:creationId xmlns:a16="http://schemas.microsoft.com/office/drawing/2014/main" id="{DC0053FE-E44A-CA97-F782-67FC633E722E}"/>
              </a:ext>
              <a:ext uri="{C183D7F6-B498-43B3-948B-1728B52AA6E4}">
                <adec:decorative xmlns:adec="http://schemas.microsoft.com/office/drawing/2017/decorative" val="1"/>
              </a:ext>
            </a:extLst>
          </p:cNvPr>
          <p:cNvSpPr/>
          <p:nvPr userDrawn="1"/>
        </p:nvSpPr>
        <p:spPr>
          <a:xfrm>
            <a:off x="7332057" y="4064834"/>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hasCustomPrompt="1"/>
          </p:nvPr>
        </p:nvSpPr>
        <p:spPr>
          <a:xfrm>
            <a:off x="7377777" y="4156758"/>
            <a:ext cx="1920240" cy="1371600"/>
          </a:xfrm>
          <a:noFill/>
          <a:ln>
            <a:noFill/>
          </a:ln>
        </p:spPr>
        <p:txBody>
          <a:bodyPr lIns="91440" rIns="91440" anchor="ctr">
            <a:normAutofit/>
          </a:bodyPr>
          <a:lstStyle>
            <a:lvl1pPr marL="0" indent="0" algn="ctr">
              <a:spcBef>
                <a:spcPts val="0"/>
              </a:spcBef>
              <a:buNone/>
              <a:defRPr sz="1500"/>
            </a:lvl1pPr>
          </a:lstStyle>
          <a:p>
            <a:pPr lvl="0"/>
            <a:r>
              <a:rPr lang="en-US" dirty="0"/>
              <a:t>Click to add text</a:t>
            </a:r>
          </a:p>
        </p:txBody>
      </p:sp>
      <p:sp>
        <p:nvSpPr>
          <p:cNvPr id="11" name="Oval 10">
            <a:extLst>
              <a:ext uri="{FF2B5EF4-FFF2-40B4-BE49-F238E27FC236}">
                <a16:creationId xmlns:a16="http://schemas.microsoft.com/office/drawing/2014/main" id="{0288DB6F-1A86-5713-2420-7554D75CB811}"/>
              </a:ext>
              <a:ext uri="{C183D7F6-B498-43B3-948B-1728B52AA6E4}">
                <adec:decorative xmlns:adec="http://schemas.microsoft.com/office/drawing/2017/decorative" val="1"/>
              </a:ext>
            </a:extLst>
          </p:cNvPr>
          <p:cNvSpPr>
            <a:spLocks noChangeAspect="1"/>
          </p:cNvSpPr>
          <p:nvPr userDrawn="1"/>
        </p:nvSpPr>
        <p:spPr>
          <a:xfrm>
            <a:off x="10190018" y="2373190"/>
            <a:ext cx="722376" cy="722376"/>
          </a:xfrm>
          <a:prstGeom prst="ellipse">
            <a:avLst/>
          </a:prstGeom>
          <a:noFill/>
          <a:ln w="254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Picture Placeholder 62">
            <a:extLst>
              <a:ext uri="{FF2B5EF4-FFF2-40B4-BE49-F238E27FC236}">
                <a16:creationId xmlns:a16="http://schemas.microsoft.com/office/drawing/2014/main" id="{D5BF3A8A-72F1-392E-855B-5B36E244A7FD}"/>
              </a:ext>
            </a:extLst>
          </p:cNvPr>
          <p:cNvSpPr>
            <a:spLocks noGrp="1"/>
          </p:cNvSpPr>
          <p:nvPr>
            <p:ph type="pic" sz="quarter" idx="24" hasCustomPrompt="1"/>
          </p:nvPr>
        </p:nvSpPr>
        <p:spPr>
          <a:xfrm>
            <a:off x="10201425" y="2379412"/>
            <a:ext cx="704088" cy="704088"/>
          </a:xfrm>
          <a:prstGeom prst="ellipse">
            <a:avLst/>
          </a:prstGeom>
          <a:solidFill>
            <a:schemeClr val="accent1"/>
          </a:solidFill>
        </p:spPr>
        <p:txBody>
          <a:bodyPr lIns="0" tIns="0" rIns="0" bIns="0" anchor="t" anchorCtr="0">
            <a:noAutofit/>
          </a:bodyPr>
          <a:lstStyle>
            <a:lvl1pPr marL="0" indent="0" algn="ctr">
              <a:lnSpc>
                <a:spcPct val="80000"/>
              </a:lnSpc>
              <a:spcBef>
                <a:spcPts val="0"/>
              </a:spcBef>
              <a:buNone/>
              <a:defRPr sz="900"/>
            </a:lvl1pPr>
          </a:lstStyle>
          <a:p>
            <a:pPr lvl="0"/>
            <a:r>
              <a:rPr lang="en-US" dirty="0"/>
              <a:t>Picture</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hasCustomPrompt="1"/>
          </p:nvPr>
        </p:nvSpPr>
        <p:spPr>
          <a:xfrm>
            <a:off x="9547629" y="2758440"/>
            <a:ext cx="2011680" cy="2826771"/>
          </a:xfrm>
          <a:custGeom>
            <a:avLst/>
            <a:gdLst>
              <a:gd name="connsiteX0" fmla="*/ 0 w 2011680"/>
              <a:gd name="connsiteY0" fmla="*/ 0 h 2825173"/>
              <a:gd name="connsiteX1" fmla="*/ 2011680 w 2011680"/>
              <a:gd name="connsiteY1" fmla="*/ 0 h 2825173"/>
              <a:gd name="connsiteX2" fmla="*/ 2011680 w 2011680"/>
              <a:gd name="connsiteY2" fmla="*/ 2825173 h 2825173"/>
              <a:gd name="connsiteX3" fmla="*/ 0 w 2011680"/>
              <a:gd name="connsiteY3" fmla="*/ 2825173 h 2825173"/>
              <a:gd name="connsiteX4" fmla="*/ 0 w 2011680"/>
              <a:gd name="connsiteY4" fmla="*/ 0 h 2825173"/>
              <a:gd name="connsiteX0" fmla="*/ 0 w 2011680"/>
              <a:gd name="connsiteY0" fmla="*/ 0 h 2825173"/>
              <a:gd name="connsiteX1" fmla="*/ 655551 w 2011680"/>
              <a:gd name="connsiteY1" fmla="*/ 942 h 2825173"/>
              <a:gd name="connsiteX2" fmla="*/ 2011680 w 2011680"/>
              <a:gd name="connsiteY2" fmla="*/ 0 h 2825173"/>
              <a:gd name="connsiteX3" fmla="*/ 2011680 w 2011680"/>
              <a:gd name="connsiteY3" fmla="*/ 2825173 h 2825173"/>
              <a:gd name="connsiteX4" fmla="*/ 0 w 2011680"/>
              <a:gd name="connsiteY4" fmla="*/ 2825173 h 2825173"/>
              <a:gd name="connsiteX5" fmla="*/ 0 w 2011680"/>
              <a:gd name="connsiteY5" fmla="*/ 0 h 2825173"/>
              <a:gd name="connsiteX0" fmla="*/ 0 w 2011680"/>
              <a:gd name="connsiteY0" fmla="*/ 1598 h 2826771"/>
              <a:gd name="connsiteX1" fmla="*/ 655551 w 2011680"/>
              <a:gd name="connsiteY1" fmla="*/ 2540 h 2826771"/>
              <a:gd name="connsiteX2" fmla="*/ 1364211 w 2011680"/>
              <a:gd name="connsiteY2" fmla="*/ 0 h 2826771"/>
              <a:gd name="connsiteX3" fmla="*/ 2011680 w 2011680"/>
              <a:gd name="connsiteY3" fmla="*/ 1598 h 2826771"/>
              <a:gd name="connsiteX4" fmla="*/ 2011680 w 2011680"/>
              <a:gd name="connsiteY4" fmla="*/ 2826771 h 2826771"/>
              <a:gd name="connsiteX5" fmla="*/ 0 w 2011680"/>
              <a:gd name="connsiteY5" fmla="*/ 2826771 h 2826771"/>
              <a:gd name="connsiteX6" fmla="*/ 0 w 2011680"/>
              <a:gd name="connsiteY6" fmla="*/ 1598 h 2826771"/>
              <a:gd name="connsiteX0" fmla="*/ 0 w 2011680"/>
              <a:gd name="connsiteY0" fmla="*/ 1598 h 2826771"/>
              <a:gd name="connsiteX1" fmla="*/ 655551 w 2011680"/>
              <a:gd name="connsiteY1" fmla="*/ 2540 h 2826771"/>
              <a:gd name="connsiteX2" fmla="*/ 1016231 w 2011680"/>
              <a:gd name="connsiteY2" fmla="*/ 327660 h 2826771"/>
              <a:gd name="connsiteX3" fmla="*/ 1364211 w 2011680"/>
              <a:gd name="connsiteY3" fmla="*/ 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55551 w 2011680"/>
              <a:gd name="connsiteY1" fmla="*/ 2540 h 2826771"/>
              <a:gd name="connsiteX2" fmla="*/ 1016231 w 2011680"/>
              <a:gd name="connsiteY2" fmla="*/ 327660 h 2826771"/>
              <a:gd name="connsiteX3" fmla="*/ 1364211 w 2011680"/>
              <a:gd name="connsiteY3" fmla="*/ 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55551 w 2011680"/>
              <a:gd name="connsiteY1" fmla="*/ 2540 h 2826771"/>
              <a:gd name="connsiteX2" fmla="*/ 1016231 w 2011680"/>
              <a:gd name="connsiteY2" fmla="*/ 327660 h 2826771"/>
              <a:gd name="connsiteX3" fmla="*/ 1364211 w 2011680"/>
              <a:gd name="connsiteY3" fmla="*/ 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55551 w 2011680"/>
              <a:gd name="connsiteY1" fmla="*/ 2540 h 2826771"/>
              <a:gd name="connsiteX2" fmla="*/ 1016231 w 2011680"/>
              <a:gd name="connsiteY2" fmla="*/ 327660 h 2826771"/>
              <a:gd name="connsiteX3" fmla="*/ 1364211 w 2011680"/>
              <a:gd name="connsiteY3" fmla="*/ 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 name="connsiteX0" fmla="*/ 0 w 2011680"/>
              <a:gd name="connsiteY0" fmla="*/ 1598 h 2826771"/>
              <a:gd name="connsiteX1" fmla="*/ 655551 w 2011680"/>
              <a:gd name="connsiteY1" fmla="*/ 2540 h 2826771"/>
              <a:gd name="connsiteX2" fmla="*/ 1016231 w 2011680"/>
              <a:gd name="connsiteY2" fmla="*/ 327660 h 2826771"/>
              <a:gd name="connsiteX3" fmla="*/ 1364211 w 2011680"/>
              <a:gd name="connsiteY3" fmla="*/ 0 h 2826771"/>
              <a:gd name="connsiteX4" fmla="*/ 2011680 w 2011680"/>
              <a:gd name="connsiteY4" fmla="*/ 1598 h 2826771"/>
              <a:gd name="connsiteX5" fmla="*/ 2011680 w 2011680"/>
              <a:gd name="connsiteY5" fmla="*/ 2826771 h 2826771"/>
              <a:gd name="connsiteX6" fmla="*/ 0 w 2011680"/>
              <a:gd name="connsiteY6" fmla="*/ 2826771 h 2826771"/>
              <a:gd name="connsiteX7" fmla="*/ 0 w 2011680"/>
              <a:gd name="connsiteY7" fmla="*/ 1598 h 2826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1680" h="2826771">
                <a:moveTo>
                  <a:pt x="0" y="1598"/>
                </a:moveTo>
                <a:lnTo>
                  <a:pt x="655551" y="2540"/>
                </a:lnTo>
                <a:cubicBezTo>
                  <a:pt x="686031" y="198120"/>
                  <a:pt x="833351" y="335280"/>
                  <a:pt x="1016231" y="327660"/>
                </a:cubicBezTo>
                <a:cubicBezTo>
                  <a:pt x="1205884" y="340360"/>
                  <a:pt x="1362518" y="137160"/>
                  <a:pt x="1364211" y="0"/>
                </a:cubicBezTo>
                <a:lnTo>
                  <a:pt x="2011680" y="1598"/>
                </a:lnTo>
                <a:lnTo>
                  <a:pt x="2011680" y="2826771"/>
                </a:lnTo>
                <a:lnTo>
                  <a:pt x="0" y="2826771"/>
                </a:lnTo>
                <a:lnTo>
                  <a:pt x="0" y="1598"/>
                </a:lnTo>
                <a:close/>
              </a:path>
            </a:pathLst>
          </a:custGeom>
          <a:noFill/>
          <a:ln w="12700">
            <a:solidFill>
              <a:schemeClr val="accent1"/>
            </a:solidFill>
          </a:ln>
        </p:spPr>
        <p:txBody>
          <a:bodyPr tIns="685800" anchor="t">
            <a:noAutofit/>
          </a:bodyPr>
          <a:lstStyle>
            <a:lvl1pPr marL="0" indent="0" algn="ctr">
              <a:lnSpc>
                <a:spcPct val="100000"/>
              </a:lnSpc>
              <a:spcBef>
                <a:spcPts val="0"/>
              </a:spcBef>
              <a:buNone/>
              <a:defRPr sz="1800" b="0" cap="all" spc="0" baseline="0">
                <a:solidFill>
                  <a:schemeClr val="accent6"/>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22" name="Rectangle 21">
            <a:extLst>
              <a:ext uri="{FF2B5EF4-FFF2-40B4-BE49-F238E27FC236}">
                <a16:creationId xmlns:a16="http://schemas.microsoft.com/office/drawing/2014/main" id="{E47E492E-967F-54B7-55B1-08A5E1C3615B}"/>
              </a:ext>
              <a:ext uri="{C183D7F6-B498-43B3-948B-1728B52AA6E4}">
                <adec:decorative xmlns:adec="http://schemas.microsoft.com/office/drawing/2017/decorative" val="1"/>
              </a:ext>
            </a:extLst>
          </p:cNvPr>
          <p:cNvSpPr/>
          <p:nvPr userDrawn="1"/>
        </p:nvSpPr>
        <p:spPr>
          <a:xfrm>
            <a:off x="9547629" y="4064834"/>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hasCustomPrompt="1"/>
          </p:nvPr>
        </p:nvSpPr>
        <p:spPr>
          <a:xfrm>
            <a:off x="9593349" y="4156758"/>
            <a:ext cx="1920240" cy="1371600"/>
          </a:xfrm>
          <a:noFill/>
          <a:ln>
            <a:noFill/>
          </a:ln>
        </p:spPr>
        <p:txBody>
          <a:bodyPr lIns="91440" rIns="91440" anchor="ctr">
            <a:normAutofit/>
          </a:bodyPr>
          <a:lstStyle>
            <a:lvl1pPr marL="0" indent="0" algn="ctr">
              <a:spcBef>
                <a:spcPts val="0"/>
              </a:spcBef>
              <a:buNone/>
              <a:defRPr sz="1500"/>
            </a:lvl1pPr>
          </a:lstStyle>
          <a:p>
            <a:pPr lvl="0"/>
            <a:r>
              <a:rPr lang="en-US" dirty="0"/>
              <a:t>Click to add text</a:t>
            </a:r>
          </a:p>
        </p:txBody>
      </p:sp>
    </p:spTree>
    <p:extLst>
      <p:ext uri="{BB962C8B-B14F-4D97-AF65-F5344CB8AC3E}">
        <p14:creationId xmlns:p14="http://schemas.microsoft.com/office/powerpoint/2010/main" val="87251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E2DECB02-D9CE-E57A-0604-BFF41EC38AFA}"/>
              </a:ext>
              <a:ext uri="{C183D7F6-B498-43B3-948B-1728B52AA6E4}">
                <adec:decorative xmlns:adec="http://schemas.microsoft.com/office/drawing/2017/decorative" val="1"/>
              </a:ext>
            </a:extLst>
          </p:cNvPr>
          <p:cNvSpPr/>
          <p:nvPr userDrawn="1"/>
        </p:nvSpPr>
        <p:spPr>
          <a:xfrm>
            <a:off x="0" y="0"/>
            <a:ext cx="2838450" cy="2857958"/>
          </a:xfrm>
          <a:custGeom>
            <a:avLst/>
            <a:gdLst>
              <a:gd name="connsiteX0" fmla="*/ 1971005 w 2838450"/>
              <a:gd name="connsiteY0" fmla="*/ 0 h 2857958"/>
              <a:gd name="connsiteX1" fmla="*/ 2838450 w 2838450"/>
              <a:gd name="connsiteY1" fmla="*/ 0 h 2857958"/>
              <a:gd name="connsiteX2" fmla="*/ 2838450 w 2838450"/>
              <a:gd name="connsiteY2" fmla="*/ 7240 h 2857958"/>
              <a:gd name="connsiteX3" fmla="*/ 278890 w 2838450"/>
              <a:gd name="connsiteY3" fmla="*/ 2843883 h 2857958"/>
              <a:gd name="connsiteX4" fmla="*/ 0 w 2838450"/>
              <a:gd name="connsiteY4" fmla="*/ 2857958 h 2857958"/>
              <a:gd name="connsiteX5" fmla="*/ 0 w 2838450"/>
              <a:gd name="connsiteY5" fmla="*/ 1990580 h 2857958"/>
              <a:gd name="connsiteX6" fmla="*/ 190293 w 2838450"/>
              <a:gd name="connsiteY6" fmla="*/ 1980883 h 2857958"/>
              <a:gd name="connsiteX7" fmla="*/ 1960910 w 2838450"/>
              <a:gd name="connsiteY7" fmla="*/ 200390 h 285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8450" h="2857958">
                <a:moveTo>
                  <a:pt x="1971005" y="0"/>
                </a:moveTo>
                <a:lnTo>
                  <a:pt x="2838450" y="0"/>
                </a:lnTo>
                <a:lnTo>
                  <a:pt x="2838450" y="7240"/>
                </a:lnTo>
                <a:cubicBezTo>
                  <a:pt x="2838450" y="1484015"/>
                  <a:pt x="1716931" y="2697914"/>
                  <a:pt x="278890" y="2843883"/>
                </a:cubicBezTo>
                <a:lnTo>
                  <a:pt x="0" y="2857958"/>
                </a:lnTo>
                <a:lnTo>
                  <a:pt x="0" y="1990580"/>
                </a:lnTo>
                <a:lnTo>
                  <a:pt x="190293" y="1980883"/>
                </a:lnTo>
                <a:cubicBezTo>
                  <a:pt x="1124600" y="1885128"/>
                  <a:pt x="1866185" y="1135788"/>
                  <a:pt x="1960910" y="200390"/>
                </a:cubicBez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p>
        </p:txBody>
      </p:sp>
      <p:sp>
        <p:nvSpPr>
          <p:cNvPr id="26" name="Freeform: Shape 25">
            <a:extLst>
              <a:ext uri="{FF2B5EF4-FFF2-40B4-BE49-F238E27FC236}">
                <a16:creationId xmlns:a16="http://schemas.microsoft.com/office/drawing/2014/main" id="{68E760EA-7D83-1DF2-A8EE-4F218084E74F}"/>
              </a:ext>
              <a:ext uri="{C183D7F6-B498-43B3-948B-1728B52AA6E4}">
                <adec:decorative xmlns:adec="http://schemas.microsoft.com/office/drawing/2017/decorative" val="1"/>
              </a:ext>
            </a:extLst>
          </p:cNvPr>
          <p:cNvSpPr/>
          <p:nvPr userDrawn="1"/>
        </p:nvSpPr>
        <p:spPr>
          <a:xfrm>
            <a:off x="1" y="-1"/>
            <a:ext cx="1970627" cy="1990267"/>
          </a:xfrm>
          <a:custGeom>
            <a:avLst/>
            <a:gdLst>
              <a:gd name="connsiteX0" fmla="*/ 0 w 1970627"/>
              <a:gd name="connsiteY0" fmla="*/ 0 h 1990267"/>
              <a:gd name="connsiteX1" fmla="*/ 1970627 w 1970627"/>
              <a:gd name="connsiteY1" fmla="*/ 0 h 1990267"/>
              <a:gd name="connsiteX2" fmla="*/ 1960534 w 1970627"/>
              <a:gd name="connsiteY2" fmla="*/ 200357 h 1990267"/>
              <a:gd name="connsiteX3" fmla="*/ 190254 w 1970627"/>
              <a:gd name="connsiteY3" fmla="*/ 1980571 h 1990267"/>
              <a:gd name="connsiteX4" fmla="*/ 0 w 1970627"/>
              <a:gd name="connsiteY4" fmla="*/ 1990267 h 199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627" h="1990267">
                <a:moveTo>
                  <a:pt x="0" y="0"/>
                </a:moveTo>
                <a:lnTo>
                  <a:pt x="1970627" y="0"/>
                </a:lnTo>
                <a:lnTo>
                  <a:pt x="1960534" y="200357"/>
                </a:lnTo>
                <a:cubicBezTo>
                  <a:pt x="1865827" y="1135608"/>
                  <a:pt x="1124383" y="1884831"/>
                  <a:pt x="190254" y="1980571"/>
                </a:cubicBezTo>
                <a:lnTo>
                  <a:pt x="0" y="1990267"/>
                </a:lnTo>
                <a:close/>
              </a:path>
            </a:pathLst>
          </a:custGeom>
          <a:solidFill>
            <a:srgbClr val="F5CDCE"/>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FF3F3353-78A1-F584-81A6-9513382DF18F}"/>
              </a:ext>
              <a:ext uri="{C183D7F6-B498-43B3-948B-1728B52AA6E4}">
                <adec:decorative xmlns:adec="http://schemas.microsoft.com/office/drawing/2017/decorative" val="1"/>
              </a:ext>
            </a:extLst>
          </p:cNvPr>
          <p:cNvSpPr/>
          <p:nvPr userDrawn="1"/>
        </p:nvSpPr>
        <p:spPr>
          <a:xfrm>
            <a:off x="1" y="1"/>
            <a:ext cx="1003449" cy="1013015"/>
          </a:xfrm>
          <a:custGeom>
            <a:avLst/>
            <a:gdLst>
              <a:gd name="connsiteX0" fmla="*/ 0 w 1003449"/>
              <a:gd name="connsiteY0" fmla="*/ 0 h 1013015"/>
              <a:gd name="connsiteX1" fmla="*/ 1003449 w 1003449"/>
              <a:gd name="connsiteY1" fmla="*/ 0 h 1013015"/>
              <a:gd name="connsiteX2" fmla="*/ 998306 w 1003449"/>
              <a:gd name="connsiteY2" fmla="*/ 100639 h 1013015"/>
              <a:gd name="connsiteX3" fmla="*/ 90663 w 1003449"/>
              <a:gd name="connsiteY3" fmla="*/ 1008380 h 1013015"/>
              <a:gd name="connsiteX4" fmla="*/ 0 w 1003449"/>
              <a:gd name="connsiteY4" fmla="*/ 1013015 h 101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49" h="1013015">
                <a:moveTo>
                  <a:pt x="0" y="0"/>
                </a:moveTo>
                <a:lnTo>
                  <a:pt x="1003449" y="0"/>
                </a:lnTo>
                <a:lnTo>
                  <a:pt x="998306" y="100639"/>
                </a:lnTo>
                <a:cubicBezTo>
                  <a:pt x="949402" y="576784"/>
                  <a:pt x="566756" y="959471"/>
                  <a:pt x="90663" y="1008380"/>
                </a:cubicBezTo>
                <a:lnTo>
                  <a:pt x="0" y="1013015"/>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A65C6DDD-D2BB-0153-0F53-9F7C17BDFD2B}"/>
              </a:ext>
            </a:extLst>
          </p:cNvPr>
          <p:cNvSpPr>
            <a:spLocks noGrp="1"/>
          </p:cNvSpPr>
          <p:nvPr>
            <p:ph type="title" hasCustomPrompt="1"/>
          </p:nvPr>
        </p:nvSpPr>
        <p:spPr>
          <a:xfrm>
            <a:off x="758952" y="731520"/>
            <a:ext cx="10671048" cy="2126438"/>
          </a:xfrm>
        </p:spPr>
        <p:txBody>
          <a:bodyPr/>
          <a:lstStyle>
            <a:lvl1pPr>
              <a:lnSpc>
                <a:spcPct val="100000"/>
              </a:lnSpc>
              <a:defRPr>
                <a:solidFill>
                  <a:schemeClr val="accent6"/>
                </a:solidFill>
              </a:defRPr>
            </a:lvl1pPr>
          </a:lstStyle>
          <a:p>
            <a:r>
              <a:rPr lang="en-US" dirty="0"/>
              <a:t>Click to add title</a:t>
            </a:r>
          </a:p>
        </p:txBody>
      </p:sp>
      <p:sp>
        <p:nvSpPr>
          <p:cNvPr id="5" name="Slide Number Placeholder 4">
            <a:extLst>
              <a:ext uri="{FF2B5EF4-FFF2-40B4-BE49-F238E27FC236}">
                <a16:creationId xmlns:a16="http://schemas.microsoft.com/office/drawing/2014/main" id="{471A846E-CBB1-9805-456D-0C0B890912B7}"/>
              </a:ext>
            </a:extLst>
          </p:cNvPr>
          <p:cNvSpPr>
            <a:spLocks noGrp="1"/>
          </p:cNvSpPr>
          <p:nvPr>
            <p:ph type="sldNum" sz="quarter" idx="12"/>
          </p:nvPr>
        </p:nvSpPr>
        <p:spPr/>
        <p:txBody>
          <a:bodyPr/>
          <a:lstStyle>
            <a:lvl1pPr>
              <a:defRPr>
                <a:latin typeface="+mn-lt"/>
              </a:defRPr>
            </a:lvl1pPr>
          </a:lstStyle>
          <a:p>
            <a:fld id="{48F63A3B-78C7-47BE-AE5E-E10140E04643}" type="slidenum">
              <a:rPr lang="en-US" smtClean="0"/>
              <a:pPr/>
              <a:t>‹#›</a:t>
            </a:fld>
            <a:endParaRPr lang="en-US" dirty="0"/>
          </a:p>
        </p:txBody>
      </p:sp>
      <p:sp>
        <p:nvSpPr>
          <p:cNvPr id="30" name="Image 2">
            <a:extLst>
              <a:ext uri="{FF2B5EF4-FFF2-40B4-BE49-F238E27FC236}">
                <a16:creationId xmlns:a16="http://schemas.microsoft.com/office/drawing/2014/main" id="{790E862E-398F-571C-EC2C-3D17164DE059}"/>
              </a:ext>
              <a:ext uri="{C183D7F6-B498-43B3-948B-1728B52AA6E4}">
                <adec:decorative xmlns:adec="http://schemas.microsoft.com/office/drawing/2017/decorative" val="1"/>
              </a:ext>
            </a:extLst>
          </p:cNvPr>
          <p:cNvSpPr/>
          <p:nvPr/>
        </p:nvSpPr>
        <p:spPr>
          <a:xfrm>
            <a:off x="1458332" y="590133"/>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31" name="Text Placeholder 2">
            <a:extLst>
              <a:ext uri="{FF2B5EF4-FFF2-40B4-BE49-F238E27FC236}">
                <a16:creationId xmlns:a16="http://schemas.microsoft.com/office/drawing/2014/main" id="{AB1DF8DE-0EED-2627-4B5E-266C0BC276BE}"/>
              </a:ext>
            </a:extLst>
          </p:cNvPr>
          <p:cNvSpPr>
            <a:spLocks noGrp="1"/>
          </p:cNvSpPr>
          <p:nvPr>
            <p:ph type="body" idx="1" hasCustomPrompt="1"/>
          </p:nvPr>
        </p:nvSpPr>
        <p:spPr>
          <a:xfrm>
            <a:off x="685338"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0" cap="all" spc="0" baseline="0">
                <a:solidFill>
                  <a:schemeClr val="accent6"/>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2" name="Text Placeholder 4">
            <a:extLst>
              <a:ext uri="{FF2B5EF4-FFF2-40B4-BE49-F238E27FC236}">
                <a16:creationId xmlns:a16="http://schemas.microsoft.com/office/drawing/2014/main" id="{5AE99EEE-38C4-CB2D-EEA0-8A2EB6F129E4}"/>
              </a:ext>
            </a:extLst>
          </p:cNvPr>
          <p:cNvSpPr>
            <a:spLocks noGrp="1"/>
          </p:cNvSpPr>
          <p:nvPr>
            <p:ph type="body" sz="quarter" idx="3" hasCustomPrompt="1"/>
          </p:nvPr>
        </p:nvSpPr>
        <p:spPr>
          <a:xfrm>
            <a:off x="2900911"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0" cap="all" spc="0" baseline="0">
                <a:solidFill>
                  <a:schemeClr val="accent6"/>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3" name="Text Placeholder 4">
            <a:extLst>
              <a:ext uri="{FF2B5EF4-FFF2-40B4-BE49-F238E27FC236}">
                <a16:creationId xmlns:a16="http://schemas.microsoft.com/office/drawing/2014/main" id="{AA90F0AE-69F4-EBD3-AED1-81E98D34811D}"/>
              </a:ext>
            </a:extLst>
          </p:cNvPr>
          <p:cNvSpPr>
            <a:spLocks noGrp="1"/>
          </p:cNvSpPr>
          <p:nvPr>
            <p:ph type="body" sz="quarter" idx="13" hasCustomPrompt="1"/>
          </p:nvPr>
        </p:nvSpPr>
        <p:spPr>
          <a:xfrm>
            <a:off x="5116484"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0" cap="all" spc="0" baseline="0">
                <a:solidFill>
                  <a:schemeClr val="accent6"/>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4" name="Text Placeholder 4">
            <a:extLst>
              <a:ext uri="{FF2B5EF4-FFF2-40B4-BE49-F238E27FC236}">
                <a16:creationId xmlns:a16="http://schemas.microsoft.com/office/drawing/2014/main" id="{F9E49243-B04A-D7AF-B4C7-8E1AE776F811}"/>
              </a:ext>
            </a:extLst>
          </p:cNvPr>
          <p:cNvSpPr>
            <a:spLocks noGrp="1"/>
          </p:cNvSpPr>
          <p:nvPr>
            <p:ph type="body" sz="quarter" idx="15" hasCustomPrompt="1"/>
          </p:nvPr>
        </p:nvSpPr>
        <p:spPr>
          <a:xfrm>
            <a:off x="7332057"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0" cap="all" spc="0" baseline="0">
                <a:solidFill>
                  <a:schemeClr val="accent6"/>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5" name="Text Placeholder 4">
            <a:extLst>
              <a:ext uri="{FF2B5EF4-FFF2-40B4-BE49-F238E27FC236}">
                <a16:creationId xmlns:a16="http://schemas.microsoft.com/office/drawing/2014/main" id="{4780DCD4-46DE-8C31-9F39-FC6E45FC1EBE}"/>
              </a:ext>
            </a:extLst>
          </p:cNvPr>
          <p:cNvSpPr>
            <a:spLocks noGrp="1"/>
          </p:cNvSpPr>
          <p:nvPr>
            <p:ph type="body" sz="quarter" idx="17" hasCustomPrompt="1"/>
          </p:nvPr>
        </p:nvSpPr>
        <p:spPr>
          <a:xfrm>
            <a:off x="9547629"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0" cap="all" spc="0" baseline="0">
                <a:solidFill>
                  <a:schemeClr val="accent6"/>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cxnSp>
        <p:nvCxnSpPr>
          <p:cNvPr id="42" name="Straight Connector 41">
            <a:extLst>
              <a:ext uri="{FF2B5EF4-FFF2-40B4-BE49-F238E27FC236}">
                <a16:creationId xmlns:a16="http://schemas.microsoft.com/office/drawing/2014/main" id="{E6BE61D7-B0A3-902B-4F58-727982880EF5}"/>
              </a:ext>
              <a:ext uri="{C183D7F6-B498-43B3-948B-1728B52AA6E4}">
                <adec:decorative xmlns:adec="http://schemas.microsoft.com/office/drawing/2017/decorative" val="1"/>
              </a:ext>
            </a:extLst>
          </p:cNvPr>
          <p:cNvCxnSpPr>
            <a:cxnSpLocks/>
          </p:cNvCxnSpPr>
          <p:nvPr userDrawn="1"/>
        </p:nvCxnSpPr>
        <p:spPr>
          <a:xfrm>
            <a:off x="739398" y="4187681"/>
            <a:ext cx="10812360"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835B4623-C6B7-83B6-05A1-17D69EA8DAB1}"/>
              </a:ext>
              <a:ext uri="{C183D7F6-B498-43B3-948B-1728B52AA6E4}">
                <adec:decorative xmlns:adec="http://schemas.microsoft.com/office/drawing/2017/decorative" val="1"/>
              </a:ext>
            </a:extLst>
          </p:cNvPr>
          <p:cNvSpPr/>
          <p:nvPr userDrawn="1"/>
        </p:nvSpPr>
        <p:spPr>
          <a:xfrm rot="16200000">
            <a:off x="1669440" y="4056839"/>
            <a:ext cx="81643" cy="2612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C16B48C-2241-2A09-2A32-FB55BCFD6524}"/>
              </a:ext>
              <a:ext uri="{C183D7F6-B498-43B3-948B-1728B52AA6E4}">
                <adec:decorative xmlns:adec="http://schemas.microsoft.com/office/drawing/2017/decorative" val="1"/>
              </a:ext>
            </a:extLst>
          </p:cNvPr>
          <p:cNvSpPr/>
          <p:nvPr userDrawn="1"/>
        </p:nvSpPr>
        <p:spPr>
          <a:xfrm rot="16200000">
            <a:off x="3881150" y="4056839"/>
            <a:ext cx="81643" cy="261257"/>
          </a:xfrm>
          <a:prstGeom prst="rect">
            <a:avLst/>
          </a:prstGeom>
          <a:solidFill>
            <a:srgbClr val="F5CD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3DC7B0C-730B-4FE8-3BFD-D787B1950638}"/>
              </a:ext>
              <a:ext uri="{C183D7F6-B498-43B3-948B-1728B52AA6E4}">
                <adec:decorative xmlns:adec="http://schemas.microsoft.com/office/drawing/2017/decorative" val="1"/>
              </a:ext>
            </a:extLst>
          </p:cNvPr>
          <p:cNvSpPr/>
          <p:nvPr userDrawn="1"/>
        </p:nvSpPr>
        <p:spPr>
          <a:xfrm rot="16200000">
            <a:off x="6045016" y="4056839"/>
            <a:ext cx="81643" cy="2612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47B2BF2-C193-18BC-3798-C9611C4182C4}"/>
              </a:ext>
              <a:ext uri="{C183D7F6-B498-43B3-948B-1728B52AA6E4}">
                <adec:decorative xmlns:adec="http://schemas.microsoft.com/office/drawing/2017/decorative" val="1"/>
              </a:ext>
            </a:extLst>
          </p:cNvPr>
          <p:cNvSpPr/>
          <p:nvPr userDrawn="1"/>
        </p:nvSpPr>
        <p:spPr>
          <a:xfrm rot="16200000">
            <a:off x="8264631" y="4056839"/>
            <a:ext cx="81643" cy="261257"/>
          </a:xfrm>
          <a:prstGeom prst="rect">
            <a:avLst/>
          </a:prstGeom>
          <a:solidFill>
            <a:srgbClr val="F5CD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A8E087E-B71E-C8CE-2C40-B3EACA40D29C}"/>
              </a:ext>
              <a:ext uri="{C183D7F6-B498-43B3-948B-1728B52AA6E4}">
                <adec:decorative xmlns:adec="http://schemas.microsoft.com/office/drawing/2017/decorative" val="1"/>
              </a:ext>
            </a:extLst>
          </p:cNvPr>
          <p:cNvSpPr/>
          <p:nvPr userDrawn="1"/>
        </p:nvSpPr>
        <p:spPr>
          <a:xfrm rot="16200000">
            <a:off x="10475505" y="4056839"/>
            <a:ext cx="81643" cy="2612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Placeholder 51">
            <a:extLst>
              <a:ext uri="{FF2B5EF4-FFF2-40B4-BE49-F238E27FC236}">
                <a16:creationId xmlns:a16="http://schemas.microsoft.com/office/drawing/2014/main" id="{9FBDF935-4925-03EC-CBC9-1EBA90DF849B}"/>
              </a:ext>
            </a:extLst>
          </p:cNvPr>
          <p:cNvSpPr>
            <a:spLocks noGrp="1"/>
          </p:cNvSpPr>
          <p:nvPr>
            <p:ph type="body" sz="quarter" idx="18" hasCustomPrompt="1"/>
          </p:nvPr>
        </p:nvSpPr>
        <p:spPr>
          <a:xfrm>
            <a:off x="685338" y="4745736"/>
            <a:ext cx="1993392" cy="795528"/>
          </a:xfrm>
          <a:noFill/>
        </p:spPr>
        <p:txBody>
          <a:bodyPr lIns="0" rIns="0" anchor="t" anchorCtr="0">
            <a:normAutofit/>
          </a:bodyPr>
          <a:lstStyle>
            <a:lvl1pPr marL="0" indent="0" algn="ctr">
              <a:spcBef>
                <a:spcPts val="0"/>
              </a:spcBef>
              <a:buNone/>
              <a:defRPr sz="1500"/>
            </a:lvl1pPr>
          </a:lstStyle>
          <a:p>
            <a:pPr lvl="0"/>
            <a:r>
              <a:rPr lang="en-US" dirty="0"/>
              <a:t>Click to add text</a:t>
            </a:r>
          </a:p>
        </p:txBody>
      </p:sp>
      <p:sp>
        <p:nvSpPr>
          <p:cNvPr id="37" name="Text Placeholder 51">
            <a:extLst>
              <a:ext uri="{FF2B5EF4-FFF2-40B4-BE49-F238E27FC236}">
                <a16:creationId xmlns:a16="http://schemas.microsoft.com/office/drawing/2014/main" id="{9BB76AA7-442D-54A7-D075-C67F47438963}"/>
              </a:ext>
            </a:extLst>
          </p:cNvPr>
          <p:cNvSpPr>
            <a:spLocks noGrp="1"/>
          </p:cNvSpPr>
          <p:nvPr>
            <p:ph type="body" sz="quarter" idx="19" hasCustomPrompt="1"/>
          </p:nvPr>
        </p:nvSpPr>
        <p:spPr>
          <a:xfrm>
            <a:off x="2900911" y="4745736"/>
            <a:ext cx="1993392" cy="795528"/>
          </a:xfrm>
          <a:noFill/>
        </p:spPr>
        <p:txBody>
          <a:bodyPr lIns="0" rIns="0" anchor="t" anchorCtr="0">
            <a:normAutofit/>
          </a:bodyPr>
          <a:lstStyle>
            <a:lvl1pPr marL="0" indent="0" algn="ctr">
              <a:spcBef>
                <a:spcPts val="0"/>
              </a:spcBef>
              <a:buNone/>
              <a:defRPr sz="1500"/>
            </a:lvl1pPr>
          </a:lstStyle>
          <a:p>
            <a:pPr lvl="0"/>
            <a:r>
              <a:rPr lang="en-US" dirty="0"/>
              <a:t>Click to add text</a:t>
            </a:r>
          </a:p>
        </p:txBody>
      </p:sp>
      <p:sp>
        <p:nvSpPr>
          <p:cNvPr id="38" name="Text Placeholder 51">
            <a:extLst>
              <a:ext uri="{FF2B5EF4-FFF2-40B4-BE49-F238E27FC236}">
                <a16:creationId xmlns:a16="http://schemas.microsoft.com/office/drawing/2014/main" id="{9E419856-1586-F2D8-A1B4-F67FEE9839DF}"/>
              </a:ext>
            </a:extLst>
          </p:cNvPr>
          <p:cNvSpPr>
            <a:spLocks noGrp="1"/>
          </p:cNvSpPr>
          <p:nvPr>
            <p:ph type="body" sz="quarter" idx="20" hasCustomPrompt="1"/>
          </p:nvPr>
        </p:nvSpPr>
        <p:spPr>
          <a:xfrm>
            <a:off x="5116484" y="4745736"/>
            <a:ext cx="1993392" cy="795528"/>
          </a:xfrm>
          <a:noFill/>
        </p:spPr>
        <p:txBody>
          <a:bodyPr lIns="0" rIns="0" anchor="t" anchorCtr="0">
            <a:normAutofit/>
          </a:bodyPr>
          <a:lstStyle>
            <a:lvl1pPr marL="0" indent="0" algn="ctr">
              <a:spcBef>
                <a:spcPts val="0"/>
              </a:spcBef>
              <a:buNone/>
              <a:defRPr sz="1500"/>
            </a:lvl1pPr>
          </a:lstStyle>
          <a:p>
            <a:pPr lvl="0"/>
            <a:r>
              <a:rPr lang="en-US" dirty="0"/>
              <a:t>Click to add text</a:t>
            </a:r>
          </a:p>
        </p:txBody>
      </p:sp>
      <p:sp>
        <p:nvSpPr>
          <p:cNvPr id="39" name="Text Placeholder 51">
            <a:extLst>
              <a:ext uri="{FF2B5EF4-FFF2-40B4-BE49-F238E27FC236}">
                <a16:creationId xmlns:a16="http://schemas.microsoft.com/office/drawing/2014/main" id="{AED74DD2-EAE3-76BF-56B9-C04FCED1F2DB}"/>
              </a:ext>
            </a:extLst>
          </p:cNvPr>
          <p:cNvSpPr>
            <a:spLocks noGrp="1"/>
          </p:cNvSpPr>
          <p:nvPr>
            <p:ph type="body" sz="quarter" idx="21" hasCustomPrompt="1"/>
          </p:nvPr>
        </p:nvSpPr>
        <p:spPr>
          <a:xfrm>
            <a:off x="7332057" y="4745736"/>
            <a:ext cx="1993392" cy="795528"/>
          </a:xfrm>
          <a:noFill/>
        </p:spPr>
        <p:txBody>
          <a:bodyPr lIns="0" rIns="0" anchor="t" anchorCtr="0">
            <a:normAutofit/>
          </a:bodyPr>
          <a:lstStyle>
            <a:lvl1pPr marL="0" indent="0" algn="ctr">
              <a:spcBef>
                <a:spcPts val="0"/>
              </a:spcBef>
              <a:buNone/>
              <a:defRPr sz="1500"/>
            </a:lvl1pPr>
          </a:lstStyle>
          <a:p>
            <a:pPr lvl="0"/>
            <a:r>
              <a:rPr lang="en-US" dirty="0"/>
              <a:t>Click to add text</a:t>
            </a:r>
          </a:p>
        </p:txBody>
      </p:sp>
      <p:sp>
        <p:nvSpPr>
          <p:cNvPr id="40" name="Text Placeholder 51">
            <a:extLst>
              <a:ext uri="{FF2B5EF4-FFF2-40B4-BE49-F238E27FC236}">
                <a16:creationId xmlns:a16="http://schemas.microsoft.com/office/drawing/2014/main" id="{0A39AD48-2F98-C0C9-DE08-CED7EBF816B2}"/>
              </a:ext>
            </a:extLst>
          </p:cNvPr>
          <p:cNvSpPr>
            <a:spLocks noGrp="1"/>
          </p:cNvSpPr>
          <p:nvPr>
            <p:ph type="body" sz="quarter" idx="22" hasCustomPrompt="1"/>
          </p:nvPr>
        </p:nvSpPr>
        <p:spPr>
          <a:xfrm>
            <a:off x="9547629" y="4745736"/>
            <a:ext cx="1993392" cy="795528"/>
          </a:xfrm>
          <a:noFill/>
        </p:spPr>
        <p:txBody>
          <a:bodyPr lIns="0" rIns="0" anchor="t" anchorCtr="0">
            <a:normAutofit/>
          </a:bodyPr>
          <a:lstStyle>
            <a:lvl1pPr marL="0" indent="0" algn="ctr">
              <a:spcBef>
                <a:spcPts val="0"/>
              </a:spcBef>
              <a:buNone/>
              <a:defRPr sz="1500"/>
            </a:lvl1pPr>
          </a:lstStyle>
          <a:p>
            <a:pPr lvl="0"/>
            <a:r>
              <a:rPr lang="en-US" dirty="0"/>
              <a:t>Click to add text</a:t>
            </a:r>
          </a:p>
        </p:txBody>
      </p:sp>
    </p:spTree>
    <p:extLst>
      <p:ext uri="{BB962C8B-B14F-4D97-AF65-F5344CB8AC3E}">
        <p14:creationId xmlns:p14="http://schemas.microsoft.com/office/powerpoint/2010/main" val="185033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26B5661-F583-FA44-8353-161B862E69B1}"/>
              </a:ext>
            </a:extLst>
          </p:cNvPr>
          <p:cNvSpPr>
            <a:spLocks noGrp="1"/>
          </p:cNvSpPr>
          <p:nvPr>
            <p:ph type="title" hasCustomPrompt="1"/>
          </p:nvPr>
        </p:nvSpPr>
        <p:spPr>
          <a:xfrm>
            <a:off x="3986784" y="701702"/>
            <a:ext cx="7439243" cy="1309978"/>
          </a:xfrm>
        </p:spPr>
        <p:txBody>
          <a:bodyPr>
            <a:noAutofit/>
          </a:bodyPr>
          <a:lstStyle>
            <a:lvl1pPr algn="l">
              <a:lnSpc>
                <a:spcPct val="100000"/>
              </a:lnSpc>
              <a:defRPr/>
            </a:lvl1pPr>
          </a:lstStyle>
          <a:p>
            <a:r>
              <a:rPr lang="en-US" dirty="0"/>
              <a:t>Click to add title</a:t>
            </a:r>
          </a:p>
        </p:txBody>
      </p:sp>
      <p:sp>
        <p:nvSpPr>
          <p:cNvPr id="9" name="Slide Number Placeholder 8"/>
          <p:cNvSpPr>
            <a:spLocks noGrp="1"/>
          </p:cNvSpPr>
          <p:nvPr>
            <p:ph type="sldNum" sz="quarter" idx="12"/>
          </p:nvPr>
        </p:nvSpPr>
        <p:spPr/>
        <p:txBody>
          <a:bodyPr>
            <a:noAutofit/>
          </a:bodyPr>
          <a:lstStyle>
            <a:lvl1pPr>
              <a:defRPr>
                <a:latin typeface="+mn-lt"/>
              </a:defRPr>
            </a:lvl1pPr>
          </a:lstStyle>
          <a:p>
            <a:fld id="{48F63A3B-78C7-47BE-AE5E-E10140E04643}" type="slidenum">
              <a:rPr lang="en-US" smtClean="0"/>
              <a:pPr/>
              <a:t>‹#›</a:t>
            </a:fld>
            <a:endParaRPr lang="en-US" dirty="0"/>
          </a:p>
        </p:txBody>
      </p:sp>
      <p:sp>
        <p:nvSpPr>
          <p:cNvPr id="11" name="Image 0">
            <a:extLst>
              <a:ext uri="{FF2B5EF4-FFF2-40B4-BE49-F238E27FC236}">
                <a16:creationId xmlns:a16="http://schemas.microsoft.com/office/drawing/2014/main" id="{CD2D664E-6702-6607-A37E-2E996144917C}"/>
              </a:ext>
              <a:ext uri="{C183D7F6-B498-43B3-948B-1728B52AA6E4}">
                <adec:decorative xmlns:adec="http://schemas.microsoft.com/office/drawing/2017/decorative" val="1"/>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3" name="Image 1">
            <a:extLst>
              <a:ext uri="{FF2B5EF4-FFF2-40B4-BE49-F238E27FC236}">
                <a16:creationId xmlns:a16="http://schemas.microsoft.com/office/drawing/2014/main" id="{951C5737-DF7E-D671-AC74-9E488335BCA2}"/>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39" name="Freeform: Shape 38">
            <a:extLst>
              <a:ext uri="{FF2B5EF4-FFF2-40B4-BE49-F238E27FC236}">
                <a16:creationId xmlns:a16="http://schemas.microsoft.com/office/drawing/2014/main" id="{F232A1E1-DD38-15EA-6CA1-A84950EC43F0}"/>
              </a:ext>
              <a:ext uri="{C183D7F6-B498-43B3-948B-1728B52AA6E4}">
                <adec:decorative xmlns:adec="http://schemas.microsoft.com/office/drawing/2017/decorative" val="1"/>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7" name="Image 5">
            <a:extLst>
              <a:ext uri="{FF2B5EF4-FFF2-40B4-BE49-F238E27FC236}">
                <a16:creationId xmlns:a16="http://schemas.microsoft.com/office/drawing/2014/main" id="{B9036D42-A06F-E6EE-BB91-8BAF045198BE}"/>
              </a:ext>
              <a:ext uri="{C183D7F6-B498-43B3-948B-1728B52AA6E4}">
                <adec:decorative xmlns:adec="http://schemas.microsoft.com/office/drawing/2017/decorative" val="1"/>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9" name="Image 6">
            <a:extLst>
              <a:ext uri="{FF2B5EF4-FFF2-40B4-BE49-F238E27FC236}">
                <a16:creationId xmlns:a16="http://schemas.microsoft.com/office/drawing/2014/main" id="{86E0540C-3355-A50D-AC61-047B54B70C64}"/>
              </a:ext>
              <a:ext uri="{C183D7F6-B498-43B3-948B-1728B52AA6E4}">
                <adec:decorative xmlns:adec="http://schemas.microsoft.com/office/drawing/2017/decorative" val="1"/>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3" name="Text Placeholder 2"/>
          <p:cNvSpPr>
            <a:spLocks noGrp="1"/>
          </p:cNvSpPr>
          <p:nvPr>
            <p:ph type="body" idx="1" hasCustomPrompt="1"/>
          </p:nvPr>
        </p:nvSpPr>
        <p:spPr>
          <a:xfrm>
            <a:off x="3986784" y="2071314"/>
            <a:ext cx="3813048" cy="730504"/>
          </a:xfrm>
        </p:spPr>
        <p:txBody>
          <a:bodyPr anchor="ctr" anchorCtr="0">
            <a:noAutofit/>
          </a:bodyPr>
          <a:lstStyle>
            <a:lvl1pPr marL="0" indent="0">
              <a:spcBef>
                <a:spcPts val="0"/>
              </a:spcBef>
              <a:buNone/>
              <a:defRPr sz="1800" b="0" cap="all" baseline="0">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4" name="Content Placeholder 3"/>
          <p:cNvSpPr>
            <a:spLocks noGrp="1"/>
          </p:cNvSpPr>
          <p:nvPr>
            <p:ph sz="half" idx="2" hasCustomPrompt="1"/>
          </p:nvPr>
        </p:nvSpPr>
        <p:spPr>
          <a:xfrm>
            <a:off x="3986784" y="2877312"/>
            <a:ext cx="3803992" cy="3684588"/>
          </a:xfrm>
        </p:spPr>
        <p:txBody>
          <a:bodyPr lIns="45720" rIns="45720" bIns="45720">
            <a:normAutofit/>
          </a:bodyPr>
          <a:lstStyle>
            <a:lvl1pPr>
              <a:defRPr sz="1500"/>
            </a:lvl1pPr>
            <a:lvl2pPr>
              <a:defRPr sz="1300"/>
            </a:lvl2pPr>
            <a:lvl3pPr>
              <a:defRPr sz="1200"/>
            </a:lvl3pPr>
            <a:lvl4pPr>
              <a:defRPr sz="1200"/>
            </a:lvl4pPr>
            <a:lvl5pPr>
              <a:defRPr sz="12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7857877" y="2071314"/>
            <a:ext cx="3568150" cy="730504"/>
          </a:xfrm>
        </p:spPr>
        <p:txBody>
          <a:bodyPr anchor="ctr" anchorCtr="0">
            <a:noAutofit/>
          </a:bodyPr>
          <a:lstStyle>
            <a:lvl1pPr marL="0" indent="0">
              <a:spcBef>
                <a:spcPts val="0"/>
              </a:spcBef>
              <a:buNone/>
              <a:defRPr sz="1800" b="0" cap="all" baseline="0">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6" name="Content Placeholder 5"/>
          <p:cNvSpPr>
            <a:spLocks noGrp="1"/>
          </p:cNvSpPr>
          <p:nvPr>
            <p:ph sz="quarter" idx="4" hasCustomPrompt="1"/>
          </p:nvPr>
        </p:nvSpPr>
        <p:spPr>
          <a:xfrm>
            <a:off x="7857877" y="2877312"/>
            <a:ext cx="3568150" cy="3684588"/>
          </a:xfrm>
        </p:spPr>
        <p:txBody>
          <a:bodyPr lIns="45720" rIns="45720" bIns="45720">
            <a:normAutofit/>
          </a:bodyPr>
          <a:lstStyle>
            <a:lvl1pPr>
              <a:defRPr sz="1500"/>
            </a:lvl1pPr>
            <a:lvl2pPr>
              <a:defRPr sz="1300"/>
            </a:lvl2pPr>
            <a:lvl3pPr>
              <a:defRPr sz="1200"/>
            </a:lvl3pPr>
            <a:lvl4pPr>
              <a:defRPr sz="1200"/>
            </a:lvl4pPr>
            <a:lvl5pPr>
              <a:defRPr sz="12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71031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5A0A-815D-3414-088B-C041E6742DBE}"/>
              </a:ext>
            </a:extLst>
          </p:cNvPr>
          <p:cNvSpPr>
            <a:spLocks noGrp="1"/>
          </p:cNvSpPr>
          <p:nvPr>
            <p:ph type="title" hasCustomPrompt="1"/>
          </p:nvPr>
        </p:nvSpPr>
        <p:spPr>
          <a:xfrm>
            <a:off x="758952" y="741458"/>
            <a:ext cx="10671048" cy="1459858"/>
          </a:xfrm>
        </p:spPr>
        <p:txBody>
          <a:bodyPr>
            <a:noAutofit/>
          </a:bodyPr>
          <a:lstStyle>
            <a:lvl1pPr>
              <a:lnSpc>
                <a:spcPct val="100000"/>
              </a:lnSpc>
              <a:defRPr/>
            </a:lvl1pPr>
          </a:lstStyle>
          <a:p>
            <a:r>
              <a:rPr lang="en-US" dirty="0"/>
              <a:t>Click to add title</a:t>
            </a:r>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lvl1pPr>
              <a:defRPr>
                <a:latin typeface="+mn-lt"/>
              </a:defRPr>
            </a:lvl1p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lvl1pPr>
              <a:defRPr>
                <a:latin typeface="+mn-lt"/>
              </a:defRPr>
            </a:lvl1pPr>
          </a:lstStyle>
          <a:p>
            <a:fld id="{48F63A3B-78C7-47BE-AE5E-E10140E04643}" type="slidenum">
              <a:rPr lang="en-US" smtClean="0"/>
              <a:pPr/>
              <a:t>‹#›</a:t>
            </a:fld>
            <a:endParaRPr lang="en-US" dirty="0"/>
          </a:p>
        </p:txBody>
      </p:sp>
      <p:sp>
        <p:nvSpPr>
          <p:cNvPr id="64" name="Picture Placeholder 62">
            <a:extLst>
              <a:ext uri="{FF2B5EF4-FFF2-40B4-BE49-F238E27FC236}">
                <a16:creationId xmlns:a16="http://schemas.microsoft.com/office/drawing/2014/main" id="{2F18FBB7-2D21-7954-1324-C7D3BFE5C85D}"/>
              </a:ext>
            </a:extLst>
          </p:cNvPr>
          <p:cNvSpPr>
            <a:spLocks noGrp="1" noChangeAspect="1"/>
          </p:cNvSpPr>
          <p:nvPr>
            <p:ph type="pic" sz="quarter" idx="23" hasCustomPrompt="1"/>
          </p:nvPr>
        </p:nvSpPr>
        <p:spPr>
          <a:xfrm>
            <a:off x="1911096" y="2407653"/>
            <a:ext cx="932688" cy="932688"/>
          </a:xfrm>
          <a:prstGeom prst="ellipse">
            <a:avLst/>
          </a:prstGeom>
          <a:solidFill>
            <a:schemeClr val="accent3"/>
          </a:solidFill>
        </p:spPr>
        <p:txBody>
          <a:bodyPr lIns="91440" tIns="0" rIns="91440" bIns="0" anchor="t" anchorCtr="0">
            <a:noAutofit/>
          </a:bodyPr>
          <a:lstStyle>
            <a:lvl1pPr marL="0" indent="0" algn="ctr">
              <a:lnSpc>
                <a:spcPct val="80000"/>
              </a:lnSpc>
              <a:spcBef>
                <a:spcPts val="0"/>
              </a:spcBef>
              <a:buNone/>
              <a:defRPr sz="900"/>
            </a:lvl1pPr>
          </a:lstStyle>
          <a:p>
            <a:pPr lvl="0"/>
            <a:r>
              <a:rPr lang="en-US" dirty="0"/>
              <a:t>Picture</a:t>
            </a:r>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hasCustomPrompt="1"/>
          </p:nvPr>
        </p:nvSpPr>
        <p:spPr>
          <a:xfrm>
            <a:off x="713232" y="2885439"/>
            <a:ext cx="3328416" cy="3563861"/>
          </a:xfrm>
          <a:custGeom>
            <a:avLst/>
            <a:gdLst>
              <a:gd name="connsiteX0" fmla="*/ 0 w 3328416"/>
              <a:gd name="connsiteY0" fmla="*/ 0 h 3557016"/>
              <a:gd name="connsiteX1" fmla="*/ 3328416 w 3328416"/>
              <a:gd name="connsiteY1" fmla="*/ 0 h 3557016"/>
              <a:gd name="connsiteX2" fmla="*/ 3328416 w 3328416"/>
              <a:gd name="connsiteY2" fmla="*/ 3557016 h 3557016"/>
              <a:gd name="connsiteX3" fmla="*/ 0 w 3328416"/>
              <a:gd name="connsiteY3" fmla="*/ 3557016 h 3557016"/>
              <a:gd name="connsiteX4" fmla="*/ 0 w 3328416"/>
              <a:gd name="connsiteY4" fmla="*/ 0 h 3557016"/>
              <a:gd name="connsiteX0" fmla="*/ 0 w 3328416"/>
              <a:gd name="connsiteY0" fmla="*/ 6845 h 3563861"/>
              <a:gd name="connsiteX1" fmla="*/ 1191768 w 3328416"/>
              <a:gd name="connsiteY1" fmla="*/ 0 h 3563861"/>
              <a:gd name="connsiteX2" fmla="*/ 3328416 w 3328416"/>
              <a:gd name="connsiteY2" fmla="*/ 6845 h 3563861"/>
              <a:gd name="connsiteX3" fmla="*/ 3328416 w 3328416"/>
              <a:gd name="connsiteY3" fmla="*/ 3563861 h 3563861"/>
              <a:gd name="connsiteX4" fmla="*/ 0 w 3328416"/>
              <a:gd name="connsiteY4" fmla="*/ 3563861 h 3563861"/>
              <a:gd name="connsiteX5" fmla="*/ 0 w 3328416"/>
              <a:gd name="connsiteY5" fmla="*/ 6845 h 3563861"/>
              <a:gd name="connsiteX0" fmla="*/ 0 w 3328416"/>
              <a:gd name="connsiteY0" fmla="*/ 6845 h 3563861"/>
              <a:gd name="connsiteX1" fmla="*/ 1191768 w 3328416"/>
              <a:gd name="connsiteY1" fmla="*/ 0 h 3563861"/>
              <a:gd name="connsiteX2" fmla="*/ 2126488 w 3328416"/>
              <a:gd name="connsiteY2" fmla="*/ 1 h 3563861"/>
              <a:gd name="connsiteX3" fmla="*/ 3328416 w 3328416"/>
              <a:gd name="connsiteY3" fmla="*/ 6845 h 3563861"/>
              <a:gd name="connsiteX4" fmla="*/ 3328416 w 3328416"/>
              <a:gd name="connsiteY4" fmla="*/ 3563861 h 3563861"/>
              <a:gd name="connsiteX5" fmla="*/ 0 w 3328416"/>
              <a:gd name="connsiteY5" fmla="*/ 3563861 h 3563861"/>
              <a:gd name="connsiteX6" fmla="*/ 0 w 3328416"/>
              <a:gd name="connsiteY6" fmla="*/ 6845 h 3563861"/>
              <a:gd name="connsiteX0" fmla="*/ 0 w 3328416"/>
              <a:gd name="connsiteY0" fmla="*/ 6845 h 3563861"/>
              <a:gd name="connsiteX1" fmla="*/ 1191768 w 3328416"/>
              <a:gd name="connsiteY1" fmla="*/ 0 h 3563861"/>
              <a:gd name="connsiteX2" fmla="*/ 2126488 w 3328416"/>
              <a:gd name="connsiteY2" fmla="*/ 1 h 3563861"/>
              <a:gd name="connsiteX3" fmla="*/ 3328416 w 3328416"/>
              <a:gd name="connsiteY3" fmla="*/ 6845 h 3563861"/>
              <a:gd name="connsiteX4" fmla="*/ 3328416 w 3328416"/>
              <a:gd name="connsiteY4" fmla="*/ 3563861 h 3563861"/>
              <a:gd name="connsiteX5" fmla="*/ 0 w 3328416"/>
              <a:gd name="connsiteY5" fmla="*/ 3563861 h 3563861"/>
              <a:gd name="connsiteX6" fmla="*/ 0 w 3328416"/>
              <a:gd name="connsiteY6" fmla="*/ 6845 h 3563861"/>
              <a:gd name="connsiteX0" fmla="*/ 0 w 3328416"/>
              <a:gd name="connsiteY0" fmla="*/ 6845 h 3563861"/>
              <a:gd name="connsiteX1" fmla="*/ 1191768 w 3328416"/>
              <a:gd name="connsiteY1" fmla="*/ 0 h 3563861"/>
              <a:gd name="connsiteX2" fmla="*/ 2126488 w 3328416"/>
              <a:gd name="connsiteY2" fmla="*/ 1 h 3563861"/>
              <a:gd name="connsiteX3" fmla="*/ 3328416 w 3328416"/>
              <a:gd name="connsiteY3" fmla="*/ 6845 h 3563861"/>
              <a:gd name="connsiteX4" fmla="*/ 3328416 w 3328416"/>
              <a:gd name="connsiteY4" fmla="*/ 3563861 h 3563861"/>
              <a:gd name="connsiteX5" fmla="*/ 0 w 3328416"/>
              <a:gd name="connsiteY5" fmla="*/ 3563861 h 3563861"/>
              <a:gd name="connsiteX6" fmla="*/ 0 w 3328416"/>
              <a:gd name="connsiteY6" fmla="*/ 6845 h 3563861"/>
              <a:gd name="connsiteX0" fmla="*/ 0 w 3328416"/>
              <a:gd name="connsiteY0" fmla="*/ 6845 h 3563861"/>
              <a:gd name="connsiteX1" fmla="*/ 1191768 w 3328416"/>
              <a:gd name="connsiteY1" fmla="*/ 0 h 3563861"/>
              <a:gd name="connsiteX2" fmla="*/ 1679448 w 3328416"/>
              <a:gd name="connsiteY2" fmla="*/ 452121 h 3563861"/>
              <a:gd name="connsiteX3" fmla="*/ 2126488 w 3328416"/>
              <a:gd name="connsiteY3" fmla="*/ 1 h 3563861"/>
              <a:gd name="connsiteX4" fmla="*/ 3328416 w 3328416"/>
              <a:gd name="connsiteY4" fmla="*/ 6845 h 3563861"/>
              <a:gd name="connsiteX5" fmla="*/ 3328416 w 3328416"/>
              <a:gd name="connsiteY5" fmla="*/ 3563861 h 3563861"/>
              <a:gd name="connsiteX6" fmla="*/ 0 w 3328416"/>
              <a:gd name="connsiteY6" fmla="*/ 3563861 h 3563861"/>
              <a:gd name="connsiteX7" fmla="*/ 0 w 3328416"/>
              <a:gd name="connsiteY7" fmla="*/ 6845 h 3563861"/>
              <a:gd name="connsiteX0" fmla="*/ 0 w 3328416"/>
              <a:gd name="connsiteY0" fmla="*/ 6845 h 3563861"/>
              <a:gd name="connsiteX1" fmla="*/ 1191768 w 3328416"/>
              <a:gd name="connsiteY1" fmla="*/ 0 h 3563861"/>
              <a:gd name="connsiteX2" fmla="*/ 1679448 w 3328416"/>
              <a:gd name="connsiteY2" fmla="*/ 452121 h 3563861"/>
              <a:gd name="connsiteX3" fmla="*/ 2126488 w 3328416"/>
              <a:gd name="connsiteY3" fmla="*/ 1 h 3563861"/>
              <a:gd name="connsiteX4" fmla="*/ 3328416 w 3328416"/>
              <a:gd name="connsiteY4" fmla="*/ 6845 h 3563861"/>
              <a:gd name="connsiteX5" fmla="*/ 3328416 w 3328416"/>
              <a:gd name="connsiteY5" fmla="*/ 3563861 h 3563861"/>
              <a:gd name="connsiteX6" fmla="*/ 0 w 3328416"/>
              <a:gd name="connsiteY6" fmla="*/ 3563861 h 3563861"/>
              <a:gd name="connsiteX7" fmla="*/ 0 w 3328416"/>
              <a:gd name="connsiteY7" fmla="*/ 6845 h 3563861"/>
              <a:gd name="connsiteX0" fmla="*/ 0 w 3328416"/>
              <a:gd name="connsiteY0" fmla="*/ 6845 h 3563861"/>
              <a:gd name="connsiteX1" fmla="*/ 1191768 w 3328416"/>
              <a:gd name="connsiteY1" fmla="*/ 0 h 3563861"/>
              <a:gd name="connsiteX2" fmla="*/ 1679448 w 3328416"/>
              <a:gd name="connsiteY2" fmla="*/ 452121 h 3563861"/>
              <a:gd name="connsiteX3" fmla="*/ 2126488 w 3328416"/>
              <a:gd name="connsiteY3" fmla="*/ 1 h 3563861"/>
              <a:gd name="connsiteX4" fmla="*/ 3328416 w 3328416"/>
              <a:gd name="connsiteY4" fmla="*/ 6845 h 3563861"/>
              <a:gd name="connsiteX5" fmla="*/ 3328416 w 3328416"/>
              <a:gd name="connsiteY5" fmla="*/ 3563861 h 3563861"/>
              <a:gd name="connsiteX6" fmla="*/ 0 w 3328416"/>
              <a:gd name="connsiteY6" fmla="*/ 3563861 h 3563861"/>
              <a:gd name="connsiteX7" fmla="*/ 0 w 3328416"/>
              <a:gd name="connsiteY7" fmla="*/ 6845 h 356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8416" h="3563861">
                <a:moveTo>
                  <a:pt x="0" y="6845"/>
                </a:moveTo>
                <a:lnTo>
                  <a:pt x="1191768" y="0"/>
                </a:lnTo>
                <a:cubicBezTo>
                  <a:pt x="1278636" y="383458"/>
                  <a:pt x="1523661" y="452121"/>
                  <a:pt x="1679448" y="452121"/>
                </a:cubicBezTo>
                <a:cubicBezTo>
                  <a:pt x="1835235" y="452121"/>
                  <a:pt x="2146300" y="265349"/>
                  <a:pt x="2126488" y="1"/>
                </a:cubicBezTo>
                <a:lnTo>
                  <a:pt x="3328416" y="6845"/>
                </a:lnTo>
                <a:lnTo>
                  <a:pt x="3328416" y="3563861"/>
                </a:lnTo>
                <a:lnTo>
                  <a:pt x="0" y="3563861"/>
                </a:lnTo>
                <a:lnTo>
                  <a:pt x="0" y="6845"/>
                </a:lnTo>
                <a:close/>
              </a:path>
            </a:pathLst>
          </a:custGeo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hasCustomPrompt="1"/>
          </p:nvPr>
        </p:nvSpPr>
        <p:spPr>
          <a:xfrm>
            <a:off x="992124" y="4099293"/>
            <a:ext cx="2770632" cy="2206752"/>
          </a:xfrm>
          <a:noFill/>
        </p:spPr>
        <p:txBody>
          <a:bodyPr lIns="91440" rIns="91440" anchor="t">
            <a:normAutofit/>
          </a:bodyPr>
          <a:lstStyle>
            <a:lvl1pPr marL="347472" indent="-347472" algn="l">
              <a:spcBef>
                <a:spcPts val="360"/>
              </a:spcBef>
              <a:buFont typeface="Arial" panose="020B0604020202020204" pitchFamily="34" charset="0"/>
              <a:buChar char="•"/>
              <a:defRPr sz="1500"/>
            </a:lvl1pPr>
          </a:lstStyle>
          <a:p>
            <a:pPr lvl="0"/>
            <a:r>
              <a:rPr lang="en-US" dirty="0"/>
              <a:t>Click to add text</a:t>
            </a:r>
          </a:p>
        </p:txBody>
      </p:sp>
      <p:sp>
        <p:nvSpPr>
          <p:cNvPr id="66" name="Picture Placeholder 62">
            <a:extLst>
              <a:ext uri="{FF2B5EF4-FFF2-40B4-BE49-F238E27FC236}">
                <a16:creationId xmlns:a16="http://schemas.microsoft.com/office/drawing/2014/main" id="{139354A0-F5DF-3AC5-5E8B-A41146C26F3C}"/>
              </a:ext>
            </a:extLst>
          </p:cNvPr>
          <p:cNvSpPr>
            <a:spLocks noGrp="1" noChangeAspect="1"/>
          </p:cNvSpPr>
          <p:nvPr>
            <p:ph type="pic" sz="quarter" idx="25" hasCustomPrompt="1"/>
          </p:nvPr>
        </p:nvSpPr>
        <p:spPr>
          <a:xfrm>
            <a:off x="5641848" y="2407653"/>
            <a:ext cx="932688" cy="932688"/>
          </a:xfrm>
          <a:prstGeom prst="ellipse">
            <a:avLst/>
          </a:prstGeom>
          <a:solidFill>
            <a:schemeClr val="accent1"/>
          </a:solidFill>
        </p:spPr>
        <p:txBody>
          <a:bodyPr lIns="91440" tIns="0" rIns="91440" bIns="0" anchor="t" anchorCtr="0">
            <a:noAutofit/>
          </a:bodyPr>
          <a:lstStyle>
            <a:lvl1pPr marL="0" indent="0" algn="ctr">
              <a:lnSpc>
                <a:spcPct val="80000"/>
              </a:lnSpc>
              <a:spcBef>
                <a:spcPts val="0"/>
              </a:spcBef>
              <a:buNone/>
              <a:defRPr sz="900"/>
            </a:lvl1pPr>
          </a:lstStyle>
          <a:p>
            <a:pPr lvl="0"/>
            <a:r>
              <a:rPr lang="en-US" dirty="0"/>
              <a:t>Picture</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hasCustomPrompt="1"/>
          </p:nvPr>
        </p:nvSpPr>
        <p:spPr>
          <a:xfrm>
            <a:off x="4443984" y="2890519"/>
            <a:ext cx="3328416" cy="3558781"/>
          </a:xfrm>
          <a:custGeom>
            <a:avLst/>
            <a:gdLst>
              <a:gd name="connsiteX0" fmla="*/ 0 w 3328416"/>
              <a:gd name="connsiteY0" fmla="*/ 0 h 3557016"/>
              <a:gd name="connsiteX1" fmla="*/ 3328416 w 3328416"/>
              <a:gd name="connsiteY1" fmla="*/ 0 h 3557016"/>
              <a:gd name="connsiteX2" fmla="*/ 3328416 w 3328416"/>
              <a:gd name="connsiteY2" fmla="*/ 3557016 h 3557016"/>
              <a:gd name="connsiteX3" fmla="*/ 0 w 3328416"/>
              <a:gd name="connsiteY3" fmla="*/ 3557016 h 3557016"/>
              <a:gd name="connsiteX4" fmla="*/ 0 w 3328416"/>
              <a:gd name="connsiteY4" fmla="*/ 0 h 3557016"/>
              <a:gd name="connsiteX0" fmla="*/ 0 w 3328416"/>
              <a:gd name="connsiteY0" fmla="*/ 1765 h 3558781"/>
              <a:gd name="connsiteX1" fmla="*/ 1189736 w 3328416"/>
              <a:gd name="connsiteY1" fmla="*/ 0 h 3558781"/>
              <a:gd name="connsiteX2" fmla="*/ 3328416 w 3328416"/>
              <a:gd name="connsiteY2" fmla="*/ 1765 h 3558781"/>
              <a:gd name="connsiteX3" fmla="*/ 3328416 w 3328416"/>
              <a:gd name="connsiteY3" fmla="*/ 3558781 h 3558781"/>
              <a:gd name="connsiteX4" fmla="*/ 0 w 3328416"/>
              <a:gd name="connsiteY4" fmla="*/ 3558781 h 3558781"/>
              <a:gd name="connsiteX5" fmla="*/ 0 w 3328416"/>
              <a:gd name="connsiteY5" fmla="*/ 1765 h 3558781"/>
              <a:gd name="connsiteX0" fmla="*/ 0 w 3328416"/>
              <a:gd name="connsiteY0" fmla="*/ 1765 h 3558781"/>
              <a:gd name="connsiteX1" fmla="*/ 1189736 w 3328416"/>
              <a:gd name="connsiteY1" fmla="*/ 0 h 3558781"/>
              <a:gd name="connsiteX2" fmla="*/ 2134616 w 3328416"/>
              <a:gd name="connsiteY2" fmla="*/ 1 h 3558781"/>
              <a:gd name="connsiteX3" fmla="*/ 3328416 w 3328416"/>
              <a:gd name="connsiteY3" fmla="*/ 1765 h 3558781"/>
              <a:gd name="connsiteX4" fmla="*/ 3328416 w 3328416"/>
              <a:gd name="connsiteY4" fmla="*/ 3558781 h 3558781"/>
              <a:gd name="connsiteX5" fmla="*/ 0 w 3328416"/>
              <a:gd name="connsiteY5" fmla="*/ 3558781 h 3558781"/>
              <a:gd name="connsiteX6" fmla="*/ 0 w 3328416"/>
              <a:gd name="connsiteY6" fmla="*/ 1765 h 3558781"/>
              <a:gd name="connsiteX0" fmla="*/ 0 w 3328416"/>
              <a:gd name="connsiteY0" fmla="*/ 1765 h 3558781"/>
              <a:gd name="connsiteX1" fmla="*/ 1189736 w 3328416"/>
              <a:gd name="connsiteY1" fmla="*/ 0 h 3558781"/>
              <a:gd name="connsiteX2" fmla="*/ 1672336 w 3328416"/>
              <a:gd name="connsiteY2" fmla="*/ 1 h 3558781"/>
              <a:gd name="connsiteX3" fmla="*/ 2134616 w 3328416"/>
              <a:gd name="connsiteY3" fmla="*/ 1 h 3558781"/>
              <a:gd name="connsiteX4" fmla="*/ 3328416 w 3328416"/>
              <a:gd name="connsiteY4" fmla="*/ 1765 h 3558781"/>
              <a:gd name="connsiteX5" fmla="*/ 3328416 w 3328416"/>
              <a:gd name="connsiteY5" fmla="*/ 3558781 h 3558781"/>
              <a:gd name="connsiteX6" fmla="*/ 0 w 3328416"/>
              <a:gd name="connsiteY6" fmla="*/ 3558781 h 3558781"/>
              <a:gd name="connsiteX7" fmla="*/ 0 w 3328416"/>
              <a:gd name="connsiteY7" fmla="*/ 1765 h 3558781"/>
              <a:gd name="connsiteX0" fmla="*/ 0 w 3328416"/>
              <a:gd name="connsiteY0" fmla="*/ 1765 h 3558781"/>
              <a:gd name="connsiteX1" fmla="*/ 1189736 w 3328416"/>
              <a:gd name="connsiteY1" fmla="*/ 0 h 3558781"/>
              <a:gd name="connsiteX2" fmla="*/ 1672336 w 3328416"/>
              <a:gd name="connsiteY2" fmla="*/ 472441 h 3558781"/>
              <a:gd name="connsiteX3" fmla="*/ 2134616 w 3328416"/>
              <a:gd name="connsiteY3" fmla="*/ 1 h 3558781"/>
              <a:gd name="connsiteX4" fmla="*/ 3328416 w 3328416"/>
              <a:gd name="connsiteY4" fmla="*/ 1765 h 3558781"/>
              <a:gd name="connsiteX5" fmla="*/ 3328416 w 3328416"/>
              <a:gd name="connsiteY5" fmla="*/ 3558781 h 3558781"/>
              <a:gd name="connsiteX6" fmla="*/ 0 w 3328416"/>
              <a:gd name="connsiteY6" fmla="*/ 3558781 h 3558781"/>
              <a:gd name="connsiteX7" fmla="*/ 0 w 3328416"/>
              <a:gd name="connsiteY7" fmla="*/ 1765 h 3558781"/>
              <a:gd name="connsiteX0" fmla="*/ 0 w 3328416"/>
              <a:gd name="connsiteY0" fmla="*/ 1765 h 3558781"/>
              <a:gd name="connsiteX1" fmla="*/ 1189736 w 3328416"/>
              <a:gd name="connsiteY1" fmla="*/ 0 h 3558781"/>
              <a:gd name="connsiteX2" fmla="*/ 1672336 w 3328416"/>
              <a:gd name="connsiteY2" fmla="*/ 472441 h 3558781"/>
              <a:gd name="connsiteX3" fmla="*/ 2134616 w 3328416"/>
              <a:gd name="connsiteY3" fmla="*/ 1 h 3558781"/>
              <a:gd name="connsiteX4" fmla="*/ 3328416 w 3328416"/>
              <a:gd name="connsiteY4" fmla="*/ 1765 h 3558781"/>
              <a:gd name="connsiteX5" fmla="*/ 3328416 w 3328416"/>
              <a:gd name="connsiteY5" fmla="*/ 3558781 h 3558781"/>
              <a:gd name="connsiteX6" fmla="*/ 0 w 3328416"/>
              <a:gd name="connsiteY6" fmla="*/ 3558781 h 3558781"/>
              <a:gd name="connsiteX7" fmla="*/ 0 w 3328416"/>
              <a:gd name="connsiteY7" fmla="*/ 1765 h 3558781"/>
              <a:gd name="connsiteX0" fmla="*/ 0 w 3328416"/>
              <a:gd name="connsiteY0" fmla="*/ 1765 h 3558781"/>
              <a:gd name="connsiteX1" fmla="*/ 1189736 w 3328416"/>
              <a:gd name="connsiteY1" fmla="*/ 0 h 3558781"/>
              <a:gd name="connsiteX2" fmla="*/ 1672336 w 3328416"/>
              <a:gd name="connsiteY2" fmla="*/ 472441 h 3558781"/>
              <a:gd name="connsiteX3" fmla="*/ 2134616 w 3328416"/>
              <a:gd name="connsiteY3" fmla="*/ 1 h 3558781"/>
              <a:gd name="connsiteX4" fmla="*/ 3328416 w 3328416"/>
              <a:gd name="connsiteY4" fmla="*/ 1765 h 3558781"/>
              <a:gd name="connsiteX5" fmla="*/ 3328416 w 3328416"/>
              <a:gd name="connsiteY5" fmla="*/ 3558781 h 3558781"/>
              <a:gd name="connsiteX6" fmla="*/ 0 w 3328416"/>
              <a:gd name="connsiteY6" fmla="*/ 3558781 h 3558781"/>
              <a:gd name="connsiteX7" fmla="*/ 0 w 3328416"/>
              <a:gd name="connsiteY7" fmla="*/ 1765 h 3558781"/>
              <a:gd name="connsiteX0" fmla="*/ 0 w 3328416"/>
              <a:gd name="connsiteY0" fmla="*/ 1765 h 3558781"/>
              <a:gd name="connsiteX1" fmla="*/ 1189736 w 3328416"/>
              <a:gd name="connsiteY1" fmla="*/ 0 h 3558781"/>
              <a:gd name="connsiteX2" fmla="*/ 1672336 w 3328416"/>
              <a:gd name="connsiteY2" fmla="*/ 472441 h 3558781"/>
              <a:gd name="connsiteX3" fmla="*/ 2134616 w 3328416"/>
              <a:gd name="connsiteY3" fmla="*/ 1 h 3558781"/>
              <a:gd name="connsiteX4" fmla="*/ 3328416 w 3328416"/>
              <a:gd name="connsiteY4" fmla="*/ 1765 h 3558781"/>
              <a:gd name="connsiteX5" fmla="*/ 3328416 w 3328416"/>
              <a:gd name="connsiteY5" fmla="*/ 3558781 h 3558781"/>
              <a:gd name="connsiteX6" fmla="*/ 0 w 3328416"/>
              <a:gd name="connsiteY6" fmla="*/ 3558781 h 3558781"/>
              <a:gd name="connsiteX7" fmla="*/ 0 w 3328416"/>
              <a:gd name="connsiteY7" fmla="*/ 1765 h 3558781"/>
              <a:gd name="connsiteX0" fmla="*/ 0 w 3328416"/>
              <a:gd name="connsiteY0" fmla="*/ 1765 h 3558781"/>
              <a:gd name="connsiteX1" fmla="*/ 1189736 w 3328416"/>
              <a:gd name="connsiteY1" fmla="*/ 0 h 3558781"/>
              <a:gd name="connsiteX2" fmla="*/ 1672336 w 3328416"/>
              <a:gd name="connsiteY2" fmla="*/ 472441 h 3558781"/>
              <a:gd name="connsiteX3" fmla="*/ 2134616 w 3328416"/>
              <a:gd name="connsiteY3" fmla="*/ 1 h 3558781"/>
              <a:gd name="connsiteX4" fmla="*/ 3328416 w 3328416"/>
              <a:gd name="connsiteY4" fmla="*/ 1765 h 3558781"/>
              <a:gd name="connsiteX5" fmla="*/ 3328416 w 3328416"/>
              <a:gd name="connsiteY5" fmla="*/ 3558781 h 3558781"/>
              <a:gd name="connsiteX6" fmla="*/ 0 w 3328416"/>
              <a:gd name="connsiteY6" fmla="*/ 3558781 h 3558781"/>
              <a:gd name="connsiteX7" fmla="*/ 0 w 3328416"/>
              <a:gd name="connsiteY7" fmla="*/ 1765 h 3558781"/>
              <a:gd name="connsiteX0" fmla="*/ 0 w 3328416"/>
              <a:gd name="connsiteY0" fmla="*/ 1765 h 3558781"/>
              <a:gd name="connsiteX1" fmla="*/ 1189736 w 3328416"/>
              <a:gd name="connsiteY1" fmla="*/ 0 h 3558781"/>
              <a:gd name="connsiteX2" fmla="*/ 1672336 w 3328416"/>
              <a:gd name="connsiteY2" fmla="*/ 461011 h 3558781"/>
              <a:gd name="connsiteX3" fmla="*/ 2134616 w 3328416"/>
              <a:gd name="connsiteY3" fmla="*/ 1 h 3558781"/>
              <a:gd name="connsiteX4" fmla="*/ 3328416 w 3328416"/>
              <a:gd name="connsiteY4" fmla="*/ 1765 h 3558781"/>
              <a:gd name="connsiteX5" fmla="*/ 3328416 w 3328416"/>
              <a:gd name="connsiteY5" fmla="*/ 3558781 h 3558781"/>
              <a:gd name="connsiteX6" fmla="*/ 0 w 3328416"/>
              <a:gd name="connsiteY6" fmla="*/ 3558781 h 3558781"/>
              <a:gd name="connsiteX7" fmla="*/ 0 w 3328416"/>
              <a:gd name="connsiteY7" fmla="*/ 1765 h 3558781"/>
              <a:gd name="connsiteX0" fmla="*/ 0 w 3328416"/>
              <a:gd name="connsiteY0" fmla="*/ 1765 h 3558781"/>
              <a:gd name="connsiteX1" fmla="*/ 1189736 w 3328416"/>
              <a:gd name="connsiteY1" fmla="*/ 0 h 3558781"/>
              <a:gd name="connsiteX2" fmla="*/ 1672336 w 3328416"/>
              <a:gd name="connsiteY2" fmla="*/ 461011 h 3558781"/>
              <a:gd name="connsiteX3" fmla="*/ 2134616 w 3328416"/>
              <a:gd name="connsiteY3" fmla="*/ 1 h 3558781"/>
              <a:gd name="connsiteX4" fmla="*/ 3328416 w 3328416"/>
              <a:gd name="connsiteY4" fmla="*/ 1765 h 3558781"/>
              <a:gd name="connsiteX5" fmla="*/ 3328416 w 3328416"/>
              <a:gd name="connsiteY5" fmla="*/ 3558781 h 3558781"/>
              <a:gd name="connsiteX6" fmla="*/ 0 w 3328416"/>
              <a:gd name="connsiteY6" fmla="*/ 3558781 h 3558781"/>
              <a:gd name="connsiteX7" fmla="*/ 0 w 3328416"/>
              <a:gd name="connsiteY7" fmla="*/ 1765 h 3558781"/>
              <a:gd name="connsiteX0" fmla="*/ 0 w 3328416"/>
              <a:gd name="connsiteY0" fmla="*/ 1765 h 3558781"/>
              <a:gd name="connsiteX1" fmla="*/ 1189736 w 3328416"/>
              <a:gd name="connsiteY1" fmla="*/ 0 h 3558781"/>
              <a:gd name="connsiteX2" fmla="*/ 1672336 w 3328416"/>
              <a:gd name="connsiteY2" fmla="*/ 461011 h 3558781"/>
              <a:gd name="connsiteX3" fmla="*/ 2134616 w 3328416"/>
              <a:gd name="connsiteY3" fmla="*/ 1 h 3558781"/>
              <a:gd name="connsiteX4" fmla="*/ 3328416 w 3328416"/>
              <a:gd name="connsiteY4" fmla="*/ 1765 h 3558781"/>
              <a:gd name="connsiteX5" fmla="*/ 3328416 w 3328416"/>
              <a:gd name="connsiteY5" fmla="*/ 3558781 h 3558781"/>
              <a:gd name="connsiteX6" fmla="*/ 0 w 3328416"/>
              <a:gd name="connsiteY6" fmla="*/ 3558781 h 3558781"/>
              <a:gd name="connsiteX7" fmla="*/ 0 w 3328416"/>
              <a:gd name="connsiteY7" fmla="*/ 1765 h 3558781"/>
              <a:gd name="connsiteX0" fmla="*/ 0 w 3328416"/>
              <a:gd name="connsiteY0" fmla="*/ 1765 h 3558781"/>
              <a:gd name="connsiteX1" fmla="*/ 1189736 w 3328416"/>
              <a:gd name="connsiteY1" fmla="*/ 0 h 3558781"/>
              <a:gd name="connsiteX2" fmla="*/ 1672336 w 3328416"/>
              <a:gd name="connsiteY2" fmla="*/ 461011 h 3558781"/>
              <a:gd name="connsiteX3" fmla="*/ 2134616 w 3328416"/>
              <a:gd name="connsiteY3" fmla="*/ 1 h 3558781"/>
              <a:gd name="connsiteX4" fmla="*/ 3328416 w 3328416"/>
              <a:gd name="connsiteY4" fmla="*/ 1765 h 3558781"/>
              <a:gd name="connsiteX5" fmla="*/ 3328416 w 3328416"/>
              <a:gd name="connsiteY5" fmla="*/ 3558781 h 3558781"/>
              <a:gd name="connsiteX6" fmla="*/ 0 w 3328416"/>
              <a:gd name="connsiteY6" fmla="*/ 3558781 h 3558781"/>
              <a:gd name="connsiteX7" fmla="*/ 0 w 3328416"/>
              <a:gd name="connsiteY7" fmla="*/ 1765 h 3558781"/>
              <a:gd name="connsiteX0" fmla="*/ 0 w 3328416"/>
              <a:gd name="connsiteY0" fmla="*/ 1765 h 3558781"/>
              <a:gd name="connsiteX1" fmla="*/ 1189736 w 3328416"/>
              <a:gd name="connsiteY1" fmla="*/ 0 h 3558781"/>
              <a:gd name="connsiteX2" fmla="*/ 1672336 w 3328416"/>
              <a:gd name="connsiteY2" fmla="*/ 461011 h 3558781"/>
              <a:gd name="connsiteX3" fmla="*/ 2134616 w 3328416"/>
              <a:gd name="connsiteY3" fmla="*/ 1 h 3558781"/>
              <a:gd name="connsiteX4" fmla="*/ 3328416 w 3328416"/>
              <a:gd name="connsiteY4" fmla="*/ 1765 h 3558781"/>
              <a:gd name="connsiteX5" fmla="*/ 3328416 w 3328416"/>
              <a:gd name="connsiteY5" fmla="*/ 3558781 h 3558781"/>
              <a:gd name="connsiteX6" fmla="*/ 0 w 3328416"/>
              <a:gd name="connsiteY6" fmla="*/ 3558781 h 3558781"/>
              <a:gd name="connsiteX7" fmla="*/ 0 w 3328416"/>
              <a:gd name="connsiteY7" fmla="*/ 1765 h 3558781"/>
              <a:gd name="connsiteX0" fmla="*/ 0 w 3328416"/>
              <a:gd name="connsiteY0" fmla="*/ 1765 h 3558781"/>
              <a:gd name="connsiteX1" fmla="*/ 1189736 w 3328416"/>
              <a:gd name="connsiteY1" fmla="*/ 0 h 3558781"/>
              <a:gd name="connsiteX2" fmla="*/ 1672336 w 3328416"/>
              <a:gd name="connsiteY2" fmla="*/ 461011 h 3558781"/>
              <a:gd name="connsiteX3" fmla="*/ 2134616 w 3328416"/>
              <a:gd name="connsiteY3" fmla="*/ 1 h 3558781"/>
              <a:gd name="connsiteX4" fmla="*/ 3328416 w 3328416"/>
              <a:gd name="connsiteY4" fmla="*/ 1765 h 3558781"/>
              <a:gd name="connsiteX5" fmla="*/ 3328416 w 3328416"/>
              <a:gd name="connsiteY5" fmla="*/ 3558781 h 3558781"/>
              <a:gd name="connsiteX6" fmla="*/ 0 w 3328416"/>
              <a:gd name="connsiteY6" fmla="*/ 3558781 h 3558781"/>
              <a:gd name="connsiteX7" fmla="*/ 0 w 3328416"/>
              <a:gd name="connsiteY7" fmla="*/ 1765 h 3558781"/>
              <a:gd name="connsiteX0" fmla="*/ 0 w 3328416"/>
              <a:gd name="connsiteY0" fmla="*/ 1765 h 3558781"/>
              <a:gd name="connsiteX1" fmla="*/ 1189736 w 3328416"/>
              <a:gd name="connsiteY1" fmla="*/ 0 h 3558781"/>
              <a:gd name="connsiteX2" fmla="*/ 1672336 w 3328416"/>
              <a:gd name="connsiteY2" fmla="*/ 461011 h 3558781"/>
              <a:gd name="connsiteX3" fmla="*/ 2134616 w 3328416"/>
              <a:gd name="connsiteY3" fmla="*/ 1 h 3558781"/>
              <a:gd name="connsiteX4" fmla="*/ 3328416 w 3328416"/>
              <a:gd name="connsiteY4" fmla="*/ 1765 h 3558781"/>
              <a:gd name="connsiteX5" fmla="*/ 3328416 w 3328416"/>
              <a:gd name="connsiteY5" fmla="*/ 3558781 h 3558781"/>
              <a:gd name="connsiteX6" fmla="*/ 0 w 3328416"/>
              <a:gd name="connsiteY6" fmla="*/ 3558781 h 3558781"/>
              <a:gd name="connsiteX7" fmla="*/ 0 w 3328416"/>
              <a:gd name="connsiteY7" fmla="*/ 1765 h 3558781"/>
              <a:gd name="connsiteX0" fmla="*/ 0 w 3328416"/>
              <a:gd name="connsiteY0" fmla="*/ 1765 h 3558781"/>
              <a:gd name="connsiteX1" fmla="*/ 1189736 w 3328416"/>
              <a:gd name="connsiteY1" fmla="*/ 0 h 3558781"/>
              <a:gd name="connsiteX2" fmla="*/ 1672336 w 3328416"/>
              <a:gd name="connsiteY2" fmla="*/ 461011 h 3558781"/>
              <a:gd name="connsiteX3" fmla="*/ 2134616 w 3328416"/>
              <a:gd name="connsiteY3" fmla="*/ 1 h 3558781"/>
              <a:gd name="connsiteX4" fmla="*/ 3328416 w 3328416"/>
              <a:gd name="connsiteY4" fmla="*/ 1765 h 3558781"/>
              <a:gd name="connsiteX5" fmla="*/ 3328416 w 3328416"/>
              <a:gd name="connsiteY5" fmla="*/ 3558781 h 3558781"/>
              <a:gd name="connsiteX6" fmla="*/ 0 w 3328416"/>
              <a:gd name="connsiteY6" fmla="*/ 3558781 h 3558781"/>
              <a:gd name="connsiteX7" fmla="*/ 0 w 3328416"/>
              <a:gd name="connsiteY7" fmla="*/ 1765 h 3558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8416" h="3558781">
                <a:moveTo>
                  <a:pt x="0" y="1765"/>
                </a:moveTo>
                <a:lnTo>
                  <a:pt x="1189736" y="0"/>
                </a:lnTo>
                <a:cubicBezTo>
                  <a:pt x="1213443" y="191770"/>
                  <a:pt x="1332399" y="417831"/>
                  <a:pt x="1672336" y="461011"/>
                </a:cubicBezTo>
                <a:cubicBezTo>
                  <a:pt x="2024549" y="425451"/>
                  <a:pt x="2136733" y="127001"/>
                  <a:pt x="2134616" y="1"/>
                </a:cubicBezTo>
                <a:lnTo>
                  <a:pt x="3328416" y="1765"/>
                </a:lnTo>
                <a:lnTo>
                  <a:pt x="3328416" y="3558781"/>
                </a:lnTo>
                <a:lnTo>
                  <a:pt x="0" y="3558781"/>
                </a:lnTo>
                <a:lnTo>
                  <a:pt x="0" y="1765"/>
                </a:lnTo>
                <a:close/>
              </a:path>
            </a:pathLst>
          </a:custGeo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hasCustomPrompt="1"/>
          </p:nvPr>
        </p:nvSpPr>
        <p:spPr>
          <a:xfrm>
            <a:off x="4722876" y="4099293"/>
            <a:ext cx="2770632" cy="2206752"/>
          </a:xfrm>
          <a:noFill/>
        </p:spPr>
        <p:txBody>
          <a:bodyPr lIns="91440" rIns="91440" anchor="t">
            <a:normAutofit/>
          </a:bodyPr>
          <a:lstStyle>
            <a:lvl1pPr marL="347472" indent="-347472" algn="l">
              <a:spcBef>
                <a:spcPts val="360"/>
              </a:spcBef>
              <a:buFont typeface="Arial" panose="020B0604020202020204" pitchFamily="34" charset="0"/>
              <a:buChar char="•"/>
              <a:defRPr sz="1500"/>
            </a:lvl1pPr>
          </a:lstStyle>
          <a:p>
            <a:pPr lvl="0"/>
            <a:r>
              <a:rPr lang="en-US" dirty="0"/>
              <a:t>Click to add text</a:t>
            </a:r>
          </a:p>
        </p:txBody>
      </p:sp>
      <p:sp>
        <p:nvSpPr>
          <p:cNvPr id="65" name="Picture Placeholder 62">
            <a:extLst>
              <a:ext uri="{FF2B5EF4-FFF2-40B4-BE49-F238E27FC236}">
                <a16:creationId xmlns:a16="http://schemas.microsoft.com/office/drawing/2014/main" id="{D5BF3A8A-72F1-392E-855B-5B36E244A7FD}"/>
              </a:ext>
            </a:extLst>
          </p:cNvPr>
          <p:cNvSpPr>
            <a:spLocks noGrp="1" noChangeAspect="1"/>
          </p:cNvSpPr>
          <p:nvPr>
            <p:ph type="pic" sz="quarter" idx="24" hasCustomPrompt="1"/>
          </p:nvPr>
        </p:nvSpPr>
        <p:spPr>
          <a:xfrm>
            <a:off x="9290304" y="2407653"/>
            <a:ext cx="932688" cy="932688"/>
          </a:xfrm>
          <a:prstGeom prst="ellipse">
            <a:avLst/>
          </a:prstGeom>
          <a:solidFill>
            <a:schemeClr val="accent4"/>
          </a:solidFill>
        </p:spPr>
        <p:txBody>
          <a:bodyPr lIns="91440" tIns="0" rIns="91440" bIns="0" anchor="t" anchorCtr="0">
            <a:noAutofit/>
          </a:bodyPr>
          <a:lstStyle>
            <a:lvl1pPr marL="0" indent="0" algn="ctr">
              <a:lnSpc>
                <a:spcPct val="80000"/>
              </a:lnSpc>
              <a:spcBef>
                <a:spcPts val="0"/>
              </a:spcBef>
              <a:buNone/>
              <a:defRPr sz="900"/>
            </a:lvl1pPr>
          </a:lstStyle>
          <a:p>
            <a:pPr lvl="0"/>
            <a:r>
              <a:rPr lang="en-US" dirty="0"/>
              <a:t>Picture</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hasCustomPrompt="1"/>
          </p:nvPr>
        </p:nvSpPr>
        <p:spPr>
          <a:xfrm>
            <a:off x="8092440" y="2891789"/>
            <a:ext cx="3328416" cy="3557511"/>
          </a:xfrm>
          <a:custGeom>
            <a:avLst/>
            <a:gdLst>
              <a:gd name="connsiteX0" fmla="*/ 0 w 3328416"/>
              <a:gd name="connsiteY0" fmla="*/ 0 h 3557016"/>
              <a:gd name="connsiteX1" fmla="*/ 3328416 w 3328416"/>
              <a:gd name="connsiteY1" fmla="*/ 0 h 3557016"/>
              <a:gd name="connsiteX2" fmla="*/ 3328416 w 3328416"/>
              <a:gd name="connsiteY2" fmla="*/ 3557016 h 3557016"/>
              <a:gd name="connsiteX3" fmla="*/ 0 w 3328416"/>
              <a:gd name="connsiteY3" fmla="*/ 3557016 h 3557016"/>
              <a:gd name="connsiteX4" fmla="*/ 0 w 3328416"/>
              <a:gd name="connsiteY4" fmla="*/ 0 h 3557016"/>
              <a:gd name="connsiteX0" fmla="*/ 0 w 3328416"/>
              <a:gd name="connsiteY0" fmla="*/ 495 h 3557511"/>
              <a:gd name="connsiteX1" fmla="*/ 1184910 w 3328416"/>
              <a:gd name="connsiteY1" fmla="*/ 0 h 3557511"/>
              <a:gd name="connsiteX2" fmla="*/ 3328416 w 3328416"/>
              <a:gd name="connsiteY2" fmla="*/ 495 h 3557511"/>
              <a:gd name="connsiteX3" fmla="*/ 3328416 w 3328416"/>
              <a:gd name="connsiteY3" fmla="*/ 3557511 h 3557511"/>
              <a:gd name="connsiteX4" fmla="*/ 0 w 3328416"/>
              <a:gd name="connsiteY4" fmla="*/ 3557511 h 3557511"/>
              <a:gd name="connsiteX5" fmla="*/ 0 w 3328416"/>
              <a:gd name="connsiteY5" fmla="*/ 495 h 3557511"/>
              <a:gd name="connsiteX0" fmla="*/ 0 w 3328416"/>
              <a:gd name="connsiteY0" fmla="*/ 495 h 3557511"/>
              <a:gd name="connsiteX1" fmla="*/ 1184910 w 3328416"/>
              <a:gd name="connsiteY1" fmla="*/ 0 h 3557511"/>
              <a:gd name="connsiteX2" fmla="*/ 2133600 w 3328416"/>
              <a:gd name="connsiteY2" fmla="*/ 1 h 3557511"/>
              <a:gd name="connsiteX3" fmla="*/ 3328416 w 3328416"/>
              <a:gd name="connsiteY3" fmla="*/ 495 h 3557511"/>
              <a:gd name="connsiteX4" fmla="*/ 3328416 w 3328416"/>
              <a:gd name="connsiteY4" fmla="*/ 3557511 h 3557511"/>
              <a:gd name="connsiteX5" fmla="*/ 0 w 3328416"/>
              <a:gd name="connsiteY5" fmla="*/ 3557511 h 3557511"/>
              <a:gd name="connsiteX6" fmla="*/ 0 w 3328416"/>
              <a:gd name="connsiteY6" fmla="*/ 495 h 3557511"/>
              <a:gd name="connsiteX0" fmla="*/ 0 w 3328416"/>
              <a:gd name="connsiteY0" fmla="*/ 495 h 3557511"/>
              <a:gd name="connsiteX1" fmla="*/ 1184910 w 3328416"/>
              <a:gd name="connsiteY1" fmla="*/ 0 h 3557511"/>
              <a:gd name="connsiteX2" fmla="*/ 1642110 w 3328416"/>
              <a:gd name="connsiteY2" fmla="*/ 476251 h 3557511"/>
              <a:gd name="connsiteX3" fmla="*/ 2133600 w 3328416"/>
              <a:gd name="connsiteY3" fmla="*/ 1 h 3557511"/>
              <a:gd name="connsiteX4" fmla="*/ 3328416 w 3328416"/>
              <a:gd name="connsiteY4" fmla="*/ 495 h 3557511"/>
              <a:gd name="connsiteX5" fmla="*/ 3328416 w 3328416"/>
              <a:gd name="connsiteY5" fmla="*/ 3557511 h 3557511"/>
              <a:gd name="connsiteX6" fmla="*/ 0 w 3328416"/>
              <a:gd name="connsiteY6" fmla="*/ 3557511 h 3557511"/>
              <a:gd name="connsiteX7" fmla="*/ 0 w 3328416"/>
              <a:gd name="connsiteY7" fmla="*/ 495 h 3557511"/>
              <a:gd name="connsiteX0" fmla="*/ 0 w 3328416"/>
              <a:gd name="connsiteY0" fmla="*/ 495 h 3557511"/>
              <a:gd name="connsiteX1" fmla="*/ 1184910 w 3328416"/>
              <a:gd name="connsiteY1" fmla="*/ 0 h 3557511"/>
              <a:gd name="connsiteX2" fmla="*/ 1672590 w 3328416"/>
              <a:gd name="connsiteY2" fmla="*/ 457201 h 3557511"/>
              <a:gd name="connsiteX3" fmla="*/ 2133600 w 3328416"/>
              <a:gd name="connsiteY3" fmla="*/ 1 h 3557511"/>
              <a:gd name="connsiteX4" fmla="*/ 3328416 w 3328416"/>
              <a:gd name="connsiteY4" fmla="*/ 495 h 3557511"/>
              <a:gd name="connsiteX5" fmla="*/ 3328416 w 3328416"/>
              <a:gd name="connsiteY5" fmla="*/ 3557511 h 3557511"/>
              <a:gd name="connsiteX6" fmla="*/ 0 w 3328416"/>
              <a:gd name="connsiteY6" fmla="*/ 3557511 h 3557511"/>
              <a:gd name="connsiteX7" fmla="*/ 0 w 3328416"/>
              <a:gd name="connsiteY7" fmla="*/ 495 h 3557511"/>
              <a:gd name="connsiteX0" fmla="*/ 0 w 3328416"/>
              <a:gd name="connsiteY0" fmla="*/ 495 h 3557511"/>
              <a:gd name="connsiteX1" fmla="*/ 1184910 w 3328416"/>
              <a:gd name="connsiteY1" fmla="*/ 0 h 3557511"/>
              <a:gd name="connsiteX2" fmla="*/ 1672590 w 3328416"/>
              <a:gd name="connsiteY2" fmla="*/ 457201 h 3557511"/>
              <a:gd name="connsiteX3" fmla="*/ 2133600 w 3328416"/>
              <a:gd name="connsiteY3" fmla="*/ 1 h 3557511"/>
              <a:gd name="connsiteX4" fmla="*/ 3328416 w 3328416"/>
              <a:gd name="connsiteY4" fmla="*/ 495 h 3557511"/>
              <a:gd name="connsiteX5" fmla="*/ 3328416 w 3328416"/>
              <a:gd name="connsiteY5" fmla="*/ 3557511 h 3557511"/>
              <a:gd name="connsiteX6" fmla="*/ 0 w 3328416"/>
              <a:gd name="connsiteY6" fmla="*/ 3557511 h 3557511"/>
              <a:gd name="connsiteX7" fmla="*/ 0 w 3328416"/>
              <a:gd name="connsiteY7" fmla="*/ 495 h 3557511"/>
              <a:gd name="connsiteX0" fmla="*/ 0 w 3328416"/>
              <a:gd name="connsiteY0" fmla="*/ 495 h 3557511"/>
              <a:gd name="connsiteX1" fmla="*/ 1184910 w 3328416"/>
              <a:gd name="connsiteY1" fmla="*/ 0 h 3557511"/>
              <a:gd name="connsiteX2" fmla="*/ 1672590 w 3328416"/>
              <a:gd name="connsiteY2" fmla="*/ 457201 h 3557511"/>
              <a:gd name="connsiteX3" fmla="*/ 2133600 w 3328416"/>
              <a:gd name="connsiteY3" fmla="*/ 1 h 3557511"/>
              <a:gd name="connsiteX4" fmla="*/ 3328416 w 3328416"/>
              <a:gd name="connsiteY4" fmla="*/ 495 h 3557511"/>
              <a:gd name="connsiteX5" fmla="*/ 3328416 w 3328416"/>
              <a:gd name="connsiteY5" fmla="*/ 3557511 h 3557511"/>
              <a:gd name="connsiteX6" fmla="*/ 0 w 3328416"/>
              <a:gd name="connsiteY6" fmla="*/ 3557511 h 3557511"/>
              <a:gd name="connsiteX7" fmla="*/ 0 w 3328416"/>
              <a:gd name="connsiteY7" fmla="*/ 495 h 3557511"/>
              <a:gd name="connsiteX0" fmla="*/ 0 w 3328416"/>
              <a:gd name="connsiteY0" fmla="*/ 495 h 3557511"/>
              <a:gd name="connsiteX1" fmla="*/ 1184910 w 3328416"/>
              <a:gd name="connsiteY1" fmla="*/ 0 h 3557511"/>
              <a:gd name="connsiteX2" fmla="*/ 1672590 w 3328416"/>
              <a:gd name="connsiteY2" fmla="*/ 457201 h 3557511"/>
              <a:gd name="connsiteX3" fmla="*/ 2133600 w 3328416"/>
              <a:gd name="connsiteY3" fmla="*/ 1 h 3557511"/>
              <a:gd name="connsiteX4" fmla="*/ 3328416 w 3328416"/>
              <a:gd name="connsiteY4" fmla="*/ 495 h 3557511"/>
              <a:gd name="connsiteX5" fmla="*/ 3328416 w 3328416"/>
              <a:gd name="connsiteY5" fmla="*/ 3557511 h 3557511"/>
              <a:gd name="connsiteX6" fmla="*/ 0 w 3328416"/>
              <a:gd name="connsiteY6" fmla="*/ 3557511 h 3557511"/>
              <a:gd name="connsiteX7" fmla="*/ 0 w 3328416"/>
              <a:gd name="connsiteY7" fmla="*/ 495 h 3557511"/>
              <a:gd name="connsiteX0" fmla="*/ 0 w 3328416"/>
              <a:gd name="connsiteY0" fmla="*/ 495 h 3557511"/>
              <a:gd name="connsiteX1" fmla="*/ 1184910 w 3328416"/>
              <a:gd name="connsiteY1" fmla="*/ 0 h 3557511"/>
              <a:gd name="connsiteX2" fmla="*/ 1672590 w 3328416"/>
              <a:gd name="connsiteY2" fmla="*/ 457201 h 3557511"/>
              <a:gd name="connsiteX3" fmla="*/ 2133600 w 3328416"/>
              <a:gd name="connsiteY3" fmla="*/ 1 h 3557511"/>
              <a:gd name="connsiteX4" fmla="*/ 3328416 w 3328416"/>
              <a:gd name="connsiteY4" fmla="*/ 495 h 3557511"/>
              <a:gd name="connsiteX5" fmla="*/ 3328416 w 3328416"/>
              <a:gd name="connsiteY5" fmla="*/ 3557511 h 3557511"/>
              <a:gd name="connsiteX6" fmla="*/ 0 w 3328416"/>
              <a:gd name="connsiteY6" fmla="*/ 3557511 h 3557511"/>
              <a:gd name="connsiteX7" fmla="*/ 0 w 3328416"/>
              <a:gd name="connsiteY7" fmla="*/ 495 h 3557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8416" h="3557511">
                <a:moveTo>
                  <a:pt x="0" y="495"/>
                </a:moveTo>
                <a:lnTo>
                  <a:pt x="1184910" y="0"/>
                </a:lnTo>
                <a:cubicBezTo>
                  <a:pt x="1215390" y="266700"/>
                  <a:pt x="1375410" y="415291"/>
                  <a:pt x="1672590" y="457201"/>
                </a:cubicBezTo>
                <a:cubicBezTo>
                  <a:pt x="2032000" y="411481"/>
                  <a:pt x="2098040" y="179071"/>
                  <a:pt x="2133600" y="1"/>
                </a:cubicBezTo>
                <a:lnTo>
                  <a:pt x="3328416" y="495"/>
                </a:lnTo>
                <a:lnTo>
                  <a:pt x="3328416" y="3557511"/>
                </a:lnTo>
                <a:lnTo>
                  <a:pt x="0" y="3557511"/>
                </a:lnTo>
                <a:lnTo>
                  <a:pt x="0" y="495"/>
                </a:lnTo>
                <a:close/>
              </a:path>
            </a:pathLst>
          </a:custGeom>
          <a:noFill/>
          <a:ln w="12700">
            <a:solidFill>
              <a:schemeClr val="accent4"/>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hasCustomPrompt="1"/>
          </p:nvPr>
        </p:nvSpPr>
        <p:spPr>
          <a:xfrm>
            <a:off x="8371332" y="4099293"/>
            <a:ext cx="2770632" cy="2206752"/>
          </a:xfrm>
          <a:noFill/>
        </p:spPr>
        <p:txBody>
          <a:bodyPr lIns="91440" rIns="91440" anchor="t">
            <a:normAutofit/>
          </a:bodyPr>
          <a:lstStyle>
            <a:lvl1pPr marL="347472" indent="-347472" algn="l">
              <a:spcBef>
                <a:spcPts val="360"/>
              </a:spcBef>
              <a:buFont typeface="Arial" panose="020B0604020202020204" pitchFamily="34" charset="0"/>
              <a:buChar char="•"/>
              <a:defRPr sz="1500"/>
            </a:lvl1pPr>
          </a:lstStyle>
          <a:p>
            <a:pPr lvl="0"/>
            <a:r>
              <a:rPr lang="en-US" dirty="0"/>
              <a:t>Click to add text</a:t>
            </a:r>
          </a:p>
        </p:txBody>
      </p:sp>
      <p:sp>
        <p:nvSpPr>
          <p:cNvPr id="3" name="Oval 2">
            <a:extLst>
              <a:ext uri="{FF2B5EF4-FFF2-40B4-BE49-F238E27FC236}">
                <a16:creationId xmlns:a16="http://schemas.microsoft.com/office/drawing/2014/main" id="{44CA3ED5-BEA8-79A4-A782-B2CDF23DA49B}"/>
              </a:ext>
            </a:extLst>
          </p:cNvPr>
          <p:cNvSpPr>
            <a:spLocks noChangeAspect="1"/>
          </p:cNvSpPr>
          <p:nvPr userDrawn="1"/>
        </p:nvSpPr>
        <p:spPr>
          <a:xfrm>
            <a:off x="1911096" y="2409684"/>
            <a:ext cx="932688" cy="932688"/>
          </a:xfrm>
          <a:prstGeom prst="ellipse">
            <a:avLst/>
          </a:prstGeom>
          <a:noFill/>
          <a:ln w="28575">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578A295-1123-7741-FF14-7A34BF88FADA}"/>
              </a:ext>
            </a:extLst>
          </p:cNvPr>
          <p:cNvSpPr>
            <a:spLocks noChangeAspect="1"/>
          </p:cNvSpPr>
          <p:nvPr userDrawn="1"/>
        </p:nvSpPr>
        <p:spPr>
          <a:xfrm>
            <a:off x="5642356" y="2407653"/>
            <a:ext cx="932688" cy="932688"/>
          </a:xfrm>
          <a:prstGeom prst="ellipse">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88CFDE8A-AB48-8603-AAE2-E2C68488105C}"/>
              </a:ext>
            </a:extLst>
          </p:cNvPr>
          <p:cNvSpPr>
            <a:spLocks noChangeAspect="1"/>
          </p:cNvSpPr>
          <p:nvPr userDrawn="1"/>
        </p:nvSpPr>
        <p:spPr>
          <a:xfrm>
            <a:off x="9289796" y="2412733"/>
            <a:ext cx="932688" cy="932688"/>
          </a:xfrm>
          <a:prstGeom prst="ellipse">
            <a:avLst/>
          </a:prstGeom>
          <a:noFill/>
          <a:ln w="28575">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8954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ummary">
    <p:spTree>
      <p:nvGrpSpPr>
        <p:cNvPr id="1" name=""/>
        <p:cNvGrpSpPr/>
        <p:nvPr/>
      </p:nvGrpSpPr>
      <p:grpSpPr>
        <a:xfrm>
          <a:off x="0" y="0"/>
          <a:ext cx="0" cy="0"/>
          <a:chOff x="0" y="0"/>
          <a:chExt cx="0" cy="0"/>
        </a:xfrm>
      </p:grpSpPr>
      <p:sp>
        <p:nvSpPr>
          <p:cNvPr id="24" name="Image 2">
            <a:extLst>
              <a:ext uri="{FF2B5EF4-FFF2-40B4-BE49-F238E27FC236}">
                <a16:creationId xmlns:a16="http://schemas.microsoft.com/office/drawing/2014/main" id="{ABC388A2-FFC7-1A87-02FB-C97B50161FD3}"/>
              </a:ext>
              <a:ext uri="{C183D7F6-B498-43B3-948B-1728B52AA6E4}">
                <adec:decorative xmlns:adec="http://schemas.microsoft.com/office/drawing/2017/decorative" val="1"/>
              </a:ext>
            </a:extLst>
          </p:cNvPr>
          <p:cNvSpPr/>
          <p:nvPr/>
        </p:nvSpPr>
        <p:spPr>
          <a:xfrm>
            <a:off x="8758238" y="-14287"/>
            <a:ext cx="3433763" cy="3452812"/>
          </a:xfrm>
          <a:custGeom>
            <a:avLst/>
            <a:gdLst>
              <a:gd name="connsiteX0" fmla="*/ 3433763 w 3433763"/>
              <a:gd name="connsiteY0" fmla="*/ 0 h 3452812"/>
              <a:gd name="connsiteX1" fmla="*/ 3433763 w 3433763"/>
              <a:gd name="connsiteY1" fmla="*/ 3452813 h 3452812"/>
              <a:gd name="connsiteX2" fmla="*/ 0 w 3433763"/>
              <a:gd name="connsiteY2" fmla="*/ 3452813 h 3452812"/>
              <a:gd name="connsiteX3" fmla="*/ 3433763 w 3433763"/>
              <a:gd name="connsiteY3" fmla="*/ 0 h 3452812"/>
            </a:gdLst>
            <a:ahLst/>
            <a:cxnLst>
              <a:cxn ang="0">
                <a:pos x="connsiteX0" y="connsiteY0"/>
              </a:cxn>
              <a:cxn ang="0">
                <a:pos x="connsiteX1" y="connsiteY1"/>
              </a:cxn>
              <a:cxn ang="0">
                <a:pos x="connsiteX2" y="connsiteY2"/>
              </a:cxn>
              <a:cxn ang="0">
                <a:pos x="connsiteX3" y="connsiteY3"/>
              </a:cxn>
            </a:cxnLst>
            <a:rect l="l" t="t" r="r" b="b"/>
            <a:pathLst>
              <a:path w="3433763" h="3452812">
                <a:moveTo>
                  <a:pt x="3433763" y="0"/>
                </a:moveTo>
                <a:lnTo>
                  <a:pt x="3433763" y="3452813"/>
                </a:lnTo>
                <a:lnTo>
                  <a:pt x="0" y="3452813"/>
                </a:lnTo>
                <a:cubicBezTo>
                  <a:pt x="0" y="1545912"/>
                  <a:pt x="1537383" y="0"/>
                  <a:pt x="3433763" y="0"/>
                </a:cubicBezTo>
                <a:close/>
              </a:path>
            </a:pathLst>
          </a:custGeom>
          <a:solidFill>
            <a:schemeClr val="accent1"/>
          </a:solidFill>
          <a:ln w="4756" cap="flat">
            <a:noFill/>
            <a:prstDash val="solid"/>
            <a:miter/>
          </a:ln>
        </p:spPr>
        <p:txBody>
          <a:bodyPr rtlCol="0" anchor="ctr"/>
          <a:lstStyle/>
          <a:p>
            <a:endParaRPr lang="en-US" dirty="0"/>
          </a:p>
        </p:txBody>
      </p:sp>
      <p:sp>
        <p:nvSpPr>
          <p:cNvPr id="25" name="Image 3">
            <a:extLst>
              <a:ext uri="{FF2B5EF4-FFF2-40B4-BE49-F238E27FC236}">
                <a16:creationId xmlns:a16="http://schemas.microsoft.com/office/drawing/2014/main" id="{D64C4994-B525-F4C0-B74F-D5E8296DFC43}"/>
              </a:ext>
              <a:ext uri="{C183D7F6-B498-43B3-948B-1728B52AA6E4}">
                <adec:decorative xmlns:adec="http://schemas.microsoft.com/office/drawing/2017/decorative" val="1"/>
              </a:ext>
            </a:extLst>
          </p:cNvPr>
          <p:cNvSpPr/>
          <p:nvPr/>
        </p:nvSpPr>
        <p:spPr>
          <a:xfrm>
            <a:off x="8758238" y="3438525"/>
            <a:ext cx="3433763" cy="3433762"/>
          </a:xfrm>
          <a:custGeom>
            <a:avLst/>
            <a:gdLst>
              <a:gd name="connsiteX0" fmla="*/ 0 w 3433763"/>
              <a:gd name="connsiteY0" fmla="*/ 0 h 3433762"/>
              <a:gd name="connsiteX1" fmla="*/ 3433763 w 3433763"/>
              <a:gd name="connsiteY1" fmla="*/ 0 h 3433762"/>
              <a:gd name="connsiteX2" fmla="*/ 3433763 w 3433763"/>
              <a:gd name="connsiteY2" fmla="*/ 3433763 h 3433762"/>
              <a:gd name="connsiteX3" fmla="*/ 0 w 3433763"/>
              <a:gd name="connsiteY3" fmla="*/ 0 h 3433762"/>
            </a:gdLst>
            <a:ahLst/>
            <a:cxnLst>
              <a:cxn ang="0">
                <a:pos x="connsiteX0" y="connsiteY0"/>
              </a:cxn>
              <a:cxn ang="0">
                <a:pos x="connsiteX1" y="connsiteY1"/>
              </a:cxn>
              <a:cxn ang="0">
                <a:pos x="connsiteX2" y="connsiteY2"/>
              </a:cxn>
              <a:cxn ang="0">
                <a:pos x="connsiteX3" y="connsiteY3"/>
              </a:cxn>
            </a:cxnLst>
            <a:rect l="l" t="t" r="r" b="b"/>
            <a:pathLst>
              <a:path w="3433763" h="3433762">
                <a:moveTo>
                  <a:pt x="0" y="0"/>
                </a:moveTo>
                <a:lnTo>
                  <a:pt x="3433763" y="0"/>
                </a:lnTo>
                <a:lnTo>
                  <a:pt x="3433763" y="3433763"/>
                </a:lnTo>
                <a:cubicBezTo>
                  <a:pt x="1537383" y="3433763"/>
                  <a:pt x="0" y="1896380"/>
                  <a:pt x="0" y="0"/>
                </a:cubicBezTo>
                <a:close/>
              </a:path>
            </a:pathLst>
          </a:custGeom>
          <a:solidFill>
            <a:schemeClr val="accent2"/>
          </a:solidFill>
          <a:ln w="4756" cap="flat">
            <a:noFill/>
            <a:prstDash val="solid"/>
            <a:miter/>
          </a:ln>
        </p:spPr>
        <p:txBody>
          <a:bodyPr rtlCol="0" anchor="ctr"/>
          <a:lstStyle/>
          <a:p>
            <a:endParaRPr lang="en-US" dirty="0"/>
          </a:p>
        </p:txBody>
      </p:sp>
      <p:sp>
        <p:nvSpPr>
          <p:cNvPr id="26" name="Image 4">
            <a:extLst>
              <a:ext uri="{FF2B5EF4-FFF2-40B4-BE49-F238E27FC236}">
                <a16:creationId xmlns:a16="http://schemas.microsoft.com/office/drawing/2014/main" id="{9019DA73-2516-F3D2-ECDB-620C90483DB3}"/>
              </a:ext>
              <a:ext uri="{C183D7F6-B498-43B3-948B-1728B52AA6E4}">
                <adec:decorative xmlns:adec="http://schemas.microsoft.com/office/drawing/2017/decorative" val="1"/>
              </a:ext>
            </a:extLst>
          </p:cNvPr>
          <p:cNvSpPr/>
          <p:nvPr/>
        </p:nvSpPr>
        <p:spPr>
          <a:xfrm flipV="1">
            <a:off x="9991725" y="1247775"/>
            <a:ext cx="2200275" cy="2181225"/>
          </a:xfrm>
          <a:custGeom>
            <a:avLst/>
            <a:gdLst>
              <a:gd name="connsiteX0" fmla="*/ 0 w 2200275"/>
              <a:gd name="connsiteY0" fmla="*/ 0 h 2181225"/>
              <a:gd name="connsiteX1" fmla="*/ 2200275 w 2200275"/>
              <a:gd name="connsiteY1" fmla="*/ 2181225 h 2181225"/>
              <a:gd name="connsiteX2" fmla="*/ 2200275 w 2200275"/>
              <a:gd name="connsiteY2" fmla="*/ 0 h 2181225"/>
              <a:gd name="connsiteX3" fmla="*/ 0 w 2200275"/>
              <a:gd name="connsiteY3" fmla="*/ 0 h 2181225"/>
            </a:gdLst>
            <a:ahLst/>
            <a:cxnLst>
              <a:cxn ang="0">
                <a:pos x="connsiteX0" y="connsiteY0"/>
              </a:cxn>
              <a:cxn ang="0">
                <a:pos x="connsiteX1" y="connsiteY1"/>
              </a:cxn>
              <a:cxn ang="0">
                <a:pos x="connsiteX2" y="connsiteY2"/>
              </a:cxn>
              <a:cxn ang="0">
                <a:pos x="connsiteX3" y="connsiteY3"/>
              </a:cxn>
            </a:cxnLst>
            <a:rect l="l" t="t" r="r" b="b"/>
            <a:pathLst>
              <a:path w="2200275" h="2181225">
                <a:moveTo>
                  <a:pt x="0" y="0"/>
                </a:moveTo>
                <a:cubicBezTo>
                  <a:pt x="0" y="1204689"/>
                  <a:pt x="985061" y="2181225"/>
                  <a:pt x="2200275" y="2181225"/>
                </a:cubicBezTo>
                <a:lnTo>
                  <a:pt x="2200275" y="0"/>
                </a:lnTo>
                <a:lnTo>
                  <a:pt x="0" y="0"/>
                </a:lnTo>
                <a:close/>
              </a:path>
            </a:pathLst>
          </a:custGeom>
          <a:solidFill>
            <a:schemeClr val="accent4"/>
          </a:solidFill>
          <a:ln w="4763" cap="flat">
            <a:noFill/>
            <a:prstDash val="solid"/>
            <a:miter/>
          </a:ln>
        </p:spPr>
        <p:txBody>
          <a:bodyPr rtlCol="0" anchor="ctr"/>
          <a:lstStyle/>
          <a:p>
            <a:endParaRPr lang="en-US" dirty="0"/>
          </a:p>
        </p:txBody>
      </p:sp>
      <p:sp>
        <p:nvSpPr>
          <p:cNvPr id="53" name="Image 7">
            <a:extLst>
              <a:ext uri="{FF2B5EF4-FFF2-40B4-BE49-F238E27FC236}">
                <a16:creationId xmlns:a16="http://schemas.microsoft.com/office/drawing/2014/main" id="{FEA70E9F-C506-413C-11EF-5915A2296643}"/>
              </a:ext>
              <a:ext uri="{C183D7F6-B498-43B3-948B-1728B52AA6E4}">
                <adec:decorative xmlns:adec="http://schemas.microsoft.com/office/drawing/2017/decorative" val="1"/>
              </a:ext>
            </a:extLst>
          </p:cNvPr>
          <p:cNvSpPr/>
          <p:nvPr/>
        </p:nvSpPr>
        <p:spPr>
          <a:xfrm flipV="1">
            <a:off x="-20086" y="4580051"/>
            <a:ext cx="2277948" cy="2277948"/>
          </a:xfrm>
          <a:custGeom>
            <a:avLst/>
            <a:gdLst>
              <a:gd name="connsiteX0" fmla="*/ 0 w 2277948"/>
              <a:gd name="connsiteY0" fmla="*/ 2277948 h 2277948"/>
              <a:gd name="connsiteX1" fmla="*/ 2277948 w 2277948"/>
              <a:gd name="connsiteY1" fmla="*/ 0 h 2277948"/>
              <a:gd name="connsiteX2" fmla="*/ 0 w 2277948"/>
              <a:gd name="connsiteY2" fmla="*/ 0 h 2277948"/>
              <a:gd name="connsiteX3" fmla="*/ 0 w 2277948"/>
              <a:gd name="connsiteY3" fmla="*/ 2277948 h 2277948"/>
            </a:gdLst>
            <a:ahLst/>
            <a:cxnLst>
              <a:cxn ang="0">
                <a:pos x="connsiteX0" y="connsiteY0"/>
              </a:cxn>
              <a:cxn ang="0">
                <a:pos x="connsiteX1" y="connsiteY1"/>
              </a:cxn>
              <a:cxn ang="0">
                <a:pos x="connsiteX2" y="connsiteY2"/>
              </a:cxn>
              <a:cxn ang="0">
                <a:pos x="connsiteX3" y="connsiteY3"/>
              </a:cxn>
            </a:cxnLst>
            <a:rect l="l" t="t" r="r" b="b"/>
            <a:pathLst>
              <a:path w="2277948" h="2277948">
                <a:moveTo>
                  <a:pt x="0" y="2277948"/>
                </a:moveTo>
                <a:cubicBezTo>
                  <a:pt x="1258034" y="2277948"/>
                  <a:pt x="2277948" y="1258034"/>
                  <a:pt x="2277948" y="0"/>
                </a:cubicBezTo>
                <a:lnTo>
                  <a:pt x="0" y="0"/>
                </a:lnTo>
                <a:lnTo>
                  <a:pt x="0" y="2277948"/>
                </a:lnTo>
                <a:close/>
              </a:path>
            </a:pathLst>
          </a:custGeom>
          <a:solidFill>
            <a:schemeClr val="accent4"/>
          </a:solidFill>
          <a:ln w="5083" cap="flat">
            <a:noFill/>
            <a:prstDash val="solid"/>
            <a:miter/>
          </a:ln>
        </p:spPr>
        <p:txBody>
          <a:bodyPr rtlCol="0" anchor="ctr"/>
          <a:lstStyle/>
          <a:p>
            <a:endParaRPr lang="en-US" dirty="0"/>
          </a:p>
        </p:txBody>
      </p:sp>
      <p:pic>
        <p:nvPicPr>
          <p:cNvPr id="21" name="Image 2">
            <a:extLst>
              <a:ext uri="{FF2B5EF4-FFF2-40B4-BE49-F238E27FC236}">
                <a16:creationId xmlns:a16="http://schemas.microsoft.com/office/drawing/2014/main" id="{A8B7F1F1-806C-8D65-7340-220A0C4653C8}"/>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9991886" y="3441269"/>
            <a:ext cx="2200114" cy="2200114"/>
          </a:xfrm>
          <a:prstGeom prst="rect">
            <a:avLst/>
          </a:prstGeom>
        </p:spPr>
      </p:pic>
      <p:sp>
        <p:nvSpPr>
          <p:cNvPr id="54" name="Image 2">
            <a:extLst>
              <a:ext uri="{FF2B5EF4-FFF2-40B4-BE49-F238E27FC236}">
                <a16:creationId xmlns:a16="http://schemas.microsoft.com/office/drawing/2014/main" id="{F19C81EC-0322-58A2-C455-6E2C84D1E6E8}"/>
              </a:ext>
              <a:ext uri="{C183D7F6-B498-43B3-948B-1728B52AA6E4}">
                <adec:decorative xmlns:adec="http://schemas.microsoft.com/office/drawing/2017/decorative" val="1"/>
              </a:ext>
            </a:extLst>
          </p:cNvPr>
          <p:cNvSpPr/>
          <p:nvPr/>
        </p:nvSpPr>
        <p:spPr>
          <a:xfrm>
            <a:off x="1707959" y="5667616"/>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2" name="Title 1"/>
          <p:cNvSpPr>
            <a:spLocks noGrp="1"/>
          </p:cNvSpPr>
          <p:nvPr>
            <p:ph type="title" hasCustomPrompt="1"/>
          </p:nvPr>
        </p:nvSpPr>
        <p:spPr>
          <a:xfrm>
            <a:off x="1508760" y="831101"/>
            <a:ext cx="6527800" cy="2628053"/>
          </a:xfrm>
        </p:spPr>
        <p:txBody>
          <a:bodyPr>
            <a:noAutofit/>
          </a:bodyPr>
          <a:lstStyle>
            <a:lvl1pPr algn="l">
              <a:lnSpc>
                <a:spcPct val="100000"/>
              </a:lnSpc>
              <a:defRPr b="1"/>
            </a:lvl1pPr>
          </a:lstStyle>
          <a:p>
            <a:r>
              <a:rPr lang="en-US" dirty="0"/>
              <a:t>Click to add title</a:t>
            </a:r>
          </a:p>
        </p:txBody>
      </p:sp>
      <p:sp>
        <p:nvSpPr>
          <p:cNvPr id="4" name="Footer Placeholder 3">
            <a:extLst>
              <a:ext uri="{FF2B5EF4-FFF2-40B4-BE49-F238E27FC236}">
                <a16:creationId xmlns:a16="http://schemas.microsoft.com/office/drawing/2014/main" id="{E1F9FD95-086F-282B-820C-8CDAD4A6EEB6}"/>
              </a:ext>
            </a:extLst>
          </p:cNvPr>
          <p:cNvSpPr>
            <a:spLocks noGrp="1"/>
          </p:cNvSpPr>
          <p:nvPr>
            <p:ph type="ftr" sz="quarter" idx="13"/>
          </p:nvPr>
        </p:nvSpPr>
        <p:spPr/>
        <p:txBody>
          <a:bodyPr/>
          <a:lstStyle>
            <a:lvl1pPr>
              <a:defRPr>
                <a:latin typeface="+mn-lt"/>
              </a:defRPr>
            </a:lvl1pPr>
          </a:lstStyle>
          <a:p>
            <a:r>
              <a:rPr lang="en-US"/>
              <a:t>Presentation title</a:t>
            </a:r>
            <a:endParaRPr lang="en-US" dirty="0"/>
          </a:p>
        </p:txBody>
      </p:sp>
      <p:sp>
        <p:nvSpPr>
          <p:cNvPr id="6" name="Slide Number Placeholder 5"/>
          <p:cNvSpPr>
            <a:spLocks noGrp="1"/>
          </p:cNvSpPr>
          <p:nvPr>
            <p:ph type="sldNum" sz="quarter" idx="12"/>
          </p:nvPr>
        </p:nvSpPr>
        <p:spPr/>
        <p:txBody>
          <a:bodyPr>
            <a:noAutofit/>
          </a:bodyPr>
          <a:lstStyle>
            <a:lvl1pPr>
              <a:defRPr>
                <a:latin typeface="+mn-lt"/>
              </a:defRPr>
            </a:lvl1pPr>
          </a:lstStyle>
          <a:p>
            <a:fld id="{48F63A3B-78C7-47BE-AE5E-E10140E04643}" type="slidenum">
              <a:rPr lang="en-US" smtClean="0"/>
              <a:pPr/>
              <a:t>‹#›</a:t>
            </a:fld>
            <a:endParaRPr lang="en-US" dirty="0"/>
          </a:p>
        </p:txBody>
      </p:sp>
      <p:sp>
        <p:nvSpPr>
          <p:cNvPr id="3" name="Content Placeholder 2"/>
          <p:cNvSpPr>
            <a:spLocks noGrp="1"/>
          </p:cNvSpPr>
          <p:nvPr>
            <p:ph idx="1" hasCustomPrompt="1"/>
          </p:nvPr>
        </p:nvSpPr>
        <p:spPr>
          <a:xfrm>
            <a:off x="1508760" y="3556431"/>
            <a:ext cx="6527800" cy="1893217"/>
          </a:xfrm>
        </p:spPr>
        <p:txBody>
          <a:bodyPr>
            <a:normAutofit/>
          </a:bodyPr>
          <a:lstStyle>
            <a:lvl1pPr marL="0" indent="0">
              <a:buNone/>
              <a:defRPr sz="1500"/>
            </a:lvl1pPr>
            <a:lvl2pPr>
              <a:defRPr sz="1500"/>
            </a:lvl2pPr>
            <a:lvl3pPr>
              <a:defRPr sz="1500"/>
            </a:lvl3pPr>
            <a:lvl4pPr>
              <a:defRPr sz="1500"/>
            </a:lvl4pPr>
            <a:lvl5pPr>
              <a:defRPr sz="15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848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AEF1F750-031C-BDB7-BD7B-9CBE17406FDB}"/>
              </a:ext>
              <a:ext uri="{C183D7F6-B498-43B3-948B-1728B52AA6E4}">
                <adec:decorative xmlns:adec="http://schemas.microsoft.com/office/drawing/2017/decorative" val="1"/>
              </a:ext>
            </a:extLst>
          </p:cNvPr>
          <p:cNvSpPr/>
          <p:nvPr userDrawn="1"/>
        </p:nvSpPr>
        <p:spPr>
          <a:xfrm>
            <a:off x="0" y="0"/>
            <a:ext cx="8948738" cy="6858000"/>
          </a:xfrm>
          <a:custGeom>
            <a:avLst/>
            <a:gdLst>
              <a:gd name="connsiteX0" fmla="*/ 0 w 8948738"/>
              <a:gd name="connsiteY0" fmla="*/ 0 h 6858000"/>
              <a:gd name="connsiteX1" fmla="*/ 5932941 w 8948738"/>
              <a:gd name="connsiteY1" fmla="*/ 0 h 6858000"/>
              <a:gd name="connsiteX2" fmla="*/ 6047310 w 8948738"/>
              <a:gd name="connsiteY2" fmla="*/ 14613 h 6858000"/>
              <a:gd name="connsiteX3" fmla="*/ 8948738 w 8948738"/>
              <a:gd name="connsiteY3" fmla="*/ 3416480 h 6858000"/>
              <a:gd name="connsiteX4" fmla="*/ 5702202 w 8948738"/>
              <a:gd name="connsiteY4" fmla="*/ 6853523 h 6858000"/>
              <a:gd name="connsiteX5" fmla="*/ 5526113 w 8948738"/>
              <a:gd name="connsiteY5" fmla="*/ 6858000 h 6858000"/>
              <a:gd name="connsiteX6" fmla="*/ 0 w 894873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48738" h="6858000">
                <a:moveTo>
                  <a:pt x="0" y="0"/>
                </a:moveTo>
                <a:lnTo>
                  <a:pt x="5932941" y="0"/>
                </a:lnTo>
                <a:lnTo>
                  <a:pt x="6047310" y="14613"/>
                </a:lnTo>
                <a:cubicBezTo>
                  <a:pt x="7690210" y="267026"/>
                  <a:pt x="8948738" y="1693971"/>
                  <a:pt x="8948738" y="3416480"/>
                </a:cubicBezTo>
                <a:cubicBezTo>
                  <a:pt x="8948738" y="5257788"/>
                  <a:pt x="7510634" y="6761349"/>
                  <a:pt x="5702202" y="6853523"/>
                </a:cubicBezTo>
                <a:lnTo>
                  <a:pt x="5526113" y="6858000"/>
                </a:lnTo>
                <a:lnTo>
                  <a:pt x="0" y="6858000"/>
                </a:lnTo>
                <a:close/>
              </a:path>
            </a:pathLst>
          </a:custGeom>
          <a:solidFill>
            <a:schemeClr val="bg1"/>
          </a:solidFill>
          <a:ln w="47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a:extLst>
              <a:ext uri="{FF2B5EF4-FFF2-40B4-BE49-F238E27FC236}">
                <a16:creationId xmlns:a16="http://schemas.microsoft.com/office/drawing/2014/main" id="{FEB515B5-2D9F-58E1-6E3C-CCBF105D891E}"/>
              </a:ext>
              <a:ext uri="{C183D7F6-B498-43B3-948B-1728B52AA6E4}">
                <adec:decorative xmlns:adec="http://schemas.microsoft.com/office/drawing/2017/decorative" val="1"/>
              </a:ext>
            </a:extLst>
          </p:cNvPr>
          <p:cNvSpPr/>
          <p:nvPr userDrawn="1"/>
        </p:nvSpPr>
        <p:spPr>
          <a:xfrm>
            <a:off x="7538626" y="13142"/>
            <a:ext cx="4653374" cy="6831717"/>
          </a:xfrm>
          <a:custGeom>
            <a:avLst/>
            <a:gdLst>
              <a:gd name="connsiteX0" fmla="*/ 3416476 w 4653374"/>
              <a:gd name="connsiteY0" fmla="*/ 0 h 6831717"/>
              <a:gd name="connsiteX1" fmla="*/ 4653374 w 4653374"/>
              <a:gd name="connsiteY1" fmla="*/ 0 h 6831717"/>
              <a:gd name="connsiteX2" fmla="*/ 4653374 w 4653374"/>
              <a:gd name="connsiteY2" fmla="*/ 6831717 h 6831717"/>
              <a:gd name="connsiteX3" fmla="*/ 3416476 w 4653374"/>
              <a:gd name="connsiteY3" fmla="*/ 6831717 h 6831717"/>
              <a:gd name="connsiteX4" fmla="*/ 0 w 4653374"/>
              <a:gd name="connsiteY4" fmla="*/ 3415863 h 6831717"/>
              <a:gd name="connsiteX5" fmla="*/ 3416476 w 4653374"/>
              <a:gd name="connsiteY5" fmla="*/ 0 h 6831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53374" h="6831717">
                <a:moveTo>
                  <a:pt x="3416476" y="0"/>
                </a:moveTo>
                <a:lnTo>
                  <a:pt x="4653374" y="0"/>
                </a:lnTo>
                <a:lnTo>
                  <a:pt x="4653374" y="6831717"/>
                </a:lnTo>
                <a:lnTo>
                  <a:pt x="3416476" y="6831717"/>
                </a:lnTo>
                <a:cubicBezTo>
                  <a:pt x="1529612" y="6831717"/>
                  <a:pt x="0" y="5302406"/>
                  <a:pt x="0" y="3415863"/>
                </a:cubicBezTo>
                <a:cubicBezTo>
                  <a:pt x="0" y="1529335"/>
                  <a:pt x="1529607" y="0"/>
                  <a:pt x="3416476" y="0"/>
                </a:cubicBezTo>
                <a:close/>
              </a:path>
            </a:pathLst>
          </a:custGeom>
          <a:solidFill>
            <a:schemeClr val="accent1"/>
          </a:solidFill>
          <a:ln w="4777" cap="flat">
            <a:noFill/>
            <a:prstDash val="solid"/>
            <a:miter/>
          </a:ln>
        </p:spPr>
        <p:txBody>
          <a:bodyPr rtlCol="0" anchor="ctr"/>
          <a:lstStyle/>
          <a:p>
            <a:endParaRPr lang="en-US" dirty="0"/>
          </a:p>
        </p:txBody>
      </p:sp>
      <p:pic>
        <p:nvPicPr>
          <p:cNvPr id="9" name="Image 2">
            <a:extLst>
              <a:ext uri="{FF2B5EF4-FFF2-40B4-BE49-F238E27FC236}">
                <a16:creationId xmlns:a16="http://schemas.microsoft.com/office/drawing/2014/main" id="{5CCFEDF9-5B69-87BA-8A33-35033DA4013F}"/>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8737234" y="-25041"/>
            <a:ext cx="3432191" cy="3432191"/>
          </a:xfrm>
          <a:prstGeom prst="rect">
            <a:avLst/>
          </a:prstGeom>
        </p:spPr>
      </p:pic>
      <p:sp>
        <p:nvSpPr>
          <p:cNvPr id="2" name="Title 1"/>
          <p:cNvSpPr>
            <a:spLocks noGrp="1"/>
          </p:cNvSpPr>
          <p:nvPr>
            <p:ph type="ctrTitle" hasCustomPrompt="1"/>
          </p:nvPr>
        </p:nvSpPr>
        <p:spPr>
          <a:xfrm>
            <a:off x="1527048" y="327989"/>
            <a:ext cx="4550664" cy="2453773"/>
          </a:xfrm>
        </p:spPr>
        <p:txBody>
          <a:bodyPr tIns="0" anchor="b" anchorCtr="0">
            <a:noAutofit/>
          </a:bodyPr>
          <a:lstStyle>
            <a:lvl1pPr algn="l">
              <a:defRPr sz="4400"/>
            </a:lvl1pPr>
          </a:lstStyle>
          <a:p>
            <a:r>
              <a:rPr lang="en-US" dirty="0"/>
              <a:t>Click to add title</a:t>
            </a:r>
          </a:p>
        </p:txBody>
      </p:sp>
      <p:sp>
        <p:nvSpPr>
          <p:cNvPr id="3" name="Subtitle 2"/>
          <p:cNvSpPr>
            <a:spLocks noGrp="1"/>
          </p:cNvSpPr>
          <p:nvPr>
            <p:ph type="subTitle" idx="1" hasCustomPrompt="1"/>
          </p:nvPr>
        </p:nvSpPr>
        <p:spPr>
          <a:xfrm>
            <a:off x="1545336" y="2846832"/>
            <a:ext cx="4550664" cy="2314448"/>
          </a:xfrm>
        </p:spPr>
        <p:txBody>
          <a:bodyPr lIns="91440" tIns="0" rIns="91440" bIns="0" anchor="t" anchorCtr="0">
            <a:normAutofit/>
          </a:bodyPr>
          <a:lstStyle>
            <a:lvl1pPr marL="0" indent="0" algn="l">
              <a:spcBef>
                <a:spcPts val="576"/>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2372898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Image 0">
            <a:extLst>
              <a:ext uri="{FF2B5EF4-FFF2-40B4-BE49-F238E27FC236}">
                <a16:creationId xmlns:a16="http://schemas.microsoft.com/office/drawing/2014/main" id="{8D5D10FF-3DE5-39CA-FA9A-29A09DC47BFC}"/>
              </a:ext>
              <a:ext uri="{C183D7F6-B498-43B3-948B-1728B52AA6E4}">
                <adec:decorative xmlns:adec="http://schemas.microsoft.com/office/drawing/2017/decorative" val="1"/>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1" name="Image 1">
            <a:extLst>
              <a:ext uri="{FF2B5EF4-FFF2-40B4-BE49-F238E27FC236}">
                <a16:creationId xmlns:a16="http://schemas.microsoft.com/office/drawing/2014/main" id="{BFA89E6A-8342-AE30-45E0-BC1DFE3276C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13" name="Freeform: Shape 12">
            <a:extLst>
              <a:ext uri="{FF2B5EF4-FFF2-40B4-BE49-F238E27FC236}">
                <a16:creationId xmlns:a16="http://schemas.microsoft.com/office/drawing/2014/main" id="{A08309FA-889A-E2F2-1EDA-F872245F5FDF}"/>
              </a:ext>
              <a:ext uri="{C183D7F6-B498-43B3-948B-1728B52AA6E4}">
                <adec:decorative xmlns:adec="http://schemas.microsoft.com/office/drawing/2017/decorative" val="1"/>
              </a:ext>
            </a:extLst>
          </p:cNvPr>
          <p:cNvSpPr/>
          <p:nvPr userDrawn="1"/>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5" name="Image 5">
            <a:extLst>
              <a:ext uri="{FF2B5EF4-FFF2-40B4-BE49-F238E27FC236}">
                <a16:creationId xmlns:a16="http://schemas.microsoft.com/office/drawing/2014/main" id="{D9D7EB49-4BC9-040F-C4CC-5771C5FB312B}"/>
              </a:ext>
              <a:ext uri="{C183D7F6-B498-43B3-948B-1728B52AA6E4}">
                <adec:decorative xmlns:adec="http://schemas.microsoft.com/office/drawing/2017/decorative" val="1"/>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7" name="Image 6">
            <a:extLst>
              <a:ext uri="{FF2B5EF4-FFF2-40B4-BE49-F238E27FC236}">
                <a16:creationId xmlns:a16="http://schemas.microsoft.com/office/drawing/2014/main" id="{3CE04498-C285-EFB8-340C-1A064078152B}"/>
              </a:ext>
              <a:ext uri="{C183D7F6-B498-43B3-948B-1728B52AA6E4}">
                <adec:decorative xmlns:adec="http://schemas.microsoft.com/office/drawing/2017/decorative" val="1"/>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18" name="Title 19">
            <a:extLst>
              <a:ext uri="{FF2B5EF4-FFF2-40B4-BE49-F238E27FC236}">
                <a16:creationId xmlns:a16="http://schemas.microsoft.com/office/drawing/2014/main" id="{9CBE0ADC-7FA0-F7E3-96EF-BBACB6A9076E}"/>
              </a:ext>
            </a:extLst>
          </p:cNvPr>
          <p:cNvSpPr>
            <a:spLocks noGrp="1"/>
          </p:cNvSpPr>
          <p:nvPr>
            <p:ph type="title" hasCustomPrompt="1"/>
          </p:nvPr>
        </p:nvSpPr>
        <p:spPr>
          <a:xfrm>
            <a:off x="3685032" y="755374"/>
            <a:ext cx="7740995" cy="1500145"/>
          </a:xfrm>
        </p:spPr>
        <p:txBody>
          <a:bodyPr>
            <a:noAutofit/>
          </a:bodyPr>
          <a:lstStyle>
            <a:lvl1pPr algn="l">
              <a:lnSpc>
                <a:spcPct val="100000"/>
              </a:lnSpc>
              <a:defRPr/>
            </a:lvl1pPr>
          </a:lstStyle>
          <a:p>
            <a:r>
              <a:rPr lang="en-US" dirty="0"/>
              <a:t>Click to add title</a:t>
            </a:r>
          </a:p>
        </p:txBody>
      </p:sp>
      <p:sp>
        <p:nvSpPr>
          <p:cNvPr id="6" name="Footer Placeholder 5"/>
          <p:cNvSpPr>
            <a:spLocks noGrp="1"/>
          </p:cNvSpPr>
          <p:nvPr>
            <p:ph type="ftr" sz="quarter" idx="11"/>
          </p:nvPr>
        </p:nvSpPr>
        <p:spPr/>
        <p:txBody>
          <a:bodyPr/>
          <a:lstStyle>
            <a:lvl1pPr>
              <a:defRPr>
                <a:latin typeface="+mn-lt"/>
              </a:defRPr>
            </a:lvl1pPr>
          </a:lstStyle>
          <a:p>
            <a:r>
              <a:rPr lang="en-US"/>
              <a:t>Presentation title</a:t>
            </a:r>
            <a:endParaRPr lang="en-US" dirty="0"/>
          </a:p>
        </p:txBody>
      </p:sp>
      <p:sp>
        <p:nvSpPr>
          <p:cNvPr id="7" name="Slide Number Placeholder 6"/>
          <p:cNvSpPr>
            <a:spLocks noGrp="1"/>
          </p:cNvSpPr>
          <p:nvPr>
            <p:ph type="sldNum" sz="quarter" idx="12"/>
          </p:nvPr>
        </p:nvSpPr>
        <p:spPr/>
        <p:txBody>
          <a:bodyPr/>
          <a:lstStyle>
            <a:lvl1pPr>
              <a:defRPr>
                <a:latin typeface="+mn-lt"/>
              </a:defRPr>
            </a:lvl1pPr>
          </a:lstStyle>
          <a:p>
            <a:fld id="{48F63A3B-78C7-47BE-AE5E-E10140E04643}" type="slidenum">
              <a:rPr lang="en-US" smtClean="0"/>
              <a:pPr/>
              <a:t>‹#›</a:t>
            </a:fld>
            <a:endParaRPr lang="en-US" dirty="0"/>
          </a:p>
        </p:txBody>
      </p:sp>
      <p:sp>
        <p:nvSpPr>
          <p:cNvPr id="19" name="Content Placeholder 3">
            <a:extLst>
              <a:ext uri="{FF2B5EF4-FFF2-40B4-BE49-F238E27FC236}">
                <a16:creationId xmlns:a16="http://schemas.microsoft.com/office/drawing/2014/main" id="{0F9C0517-D83A-CC55-35B8-B2F990C96D30}"/>
              </a:ext>
            </a:extLst>
          </p:cNvPr>
          <p:cNvSpPr>
            <a:spLocks noGrp="1"/>
          </p:cNvSpPr>
          <p:nvPr>
            <p:ph sz="half" idx="2" hasCustomPrompt="1"/>
          </p:nvPr>
        </p:nvSpPr>
        <p:spPr>
          <a:xfrm>
            <a:off x="3685032" y="2305215"/>
            <a:ext cx="3741928" cy="4306380"/>
          </a:xfrm>
        </p:spPr>
        <p:txBody>
          <a:bodyPr lIns="45720" rIns="45720" bIns="45720">
            <a:normAutofit/>
          </a:bodyPr>
          <a:lstStyle>
            <a:lvl1pPr>
              <a:defRPr sz="1500"/>
            </a:lvl1pPr>
            <a:lvl2pPr>
              <a:defRPr sz="1300"/>
            </a:lvl2pPr>
            <a:lvl3pPr>
              <a:defRPr sz="1200"/>
            </a:lvl3pPr>
            <a:lvl4pPr>
              <a:defRPr sz="1200"/>
            </a:lvl4pPr>
            <a:lvl5pPr>
              <a:defRPr sz="12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5">
            <a:extLst>
              <a:ext uri="{FF2B5EF4-FFF2-40B4-BE49-F238E27FC236}">
                <a16:creationId xmlns:a16="http://schemas.microsoft.com/office/drawing/2014/main" id="{CF8BFBBE-0EAE-B647-2648-A5FB0094BF6B}"/>
              </a:ext>
            </a:extLst>
          </p:cNvPr>
          <p:cNvSpPr>
            <a:spLocks noGrp="1"/>
          </p:cNvSpPr>
          <p:nvPr>
            <p:ph sz="quarter" idx="4" hasCustomPrompt="1"/>
          </p:nvPr>
        </p:nvSpPr>
        <p:spPr>
          <a:xfrm>
            <a:off x="7684539" y="2305215"/>
            <a:ext cx="3741928" cy="4306380"/>
          </a:xfrm>
        </p:spPr>
        <p:txBody>
          <a:bodyPr lIns="45720" rIns="45720" bIns="45720">
            <a:normAutofit/>
          </a:bodyPr>
          <a:lstStyle>
            <a:lvl1pPr>
              <a:defRPr sz="1500"/>
            </a:lvl1pPr>
            <a:lvl2pPr>
              <a:defRPr sz="1300"/>
            </a:lvl2pPr>
            <a:lvl3pPr>
              <a:defRPr sz="1200"/>
            </a:lvl3pPr>
            <a:lvl4pPr>
              <a:defRPr sz="1200"/>
            </a:lvl4pPr>
            <a:lvl5pPr>
              <a:defRPr sz="12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50832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C6B5F91-ABF5-D0B6-E43F-40CEDC3A6DF8}"/>
              </a:ext>
              <a:ext uri="{C183D7F6-B498-43B3-948B-1728B52AA6E4}">
                <adec:decorative xmlns:adec="http://schemas.microsoft.com/office/drawing/2017/decorative" val="1"/>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9" name="Freeform: Shape 8">
            <a:extLst>
              <a:ext uri="{FF2B5EF4-FFF2-40B4-BE49-F238E27FC236}">
                <a16:creationId xmlns:a16="http://schemas.microsoft.com/office/drawing/2014/main" id="{A52D64F1-27B6-A1E5-4F44-A6029FAB307B}"/>
              </a:ext>
              <a:ext uri="{C183D7F6-B498-43B3-948B-1728B52AA6E4}">
                <adec:decorative xmlns:adec="http://schemas.microsoft.com/office/drawing/2017/decorative" val="1"/>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hasCustomPrompt="1"/>
          </p:nvPr>
        </p:nvSpPr>
        <p:spPr/>
        <p:txBody>
          <a:bodyPr/>
          <a:lstStyle/>
          <a:p>
            <a:r>
              <a:rPr lang="en-US" dirty="0"/>
              <a:t>Click to add title</a:t>
            </a:r>
          </a:p>
        </p:txBody>
      </p:sp>
      <p:sp>
        <p:nvSpPr>
          <p:cNvPr id="4" name="Footer Placeholder 3"/>
          <p:cNvSpPr>
            <a:spLocks noGrp="1"/>
          </p:cNvSpPr>
          <p:nvPr>
            <p:ph type="ftr" sz="quarter" idx="11"/>
          </p:nvPr>
        </p:nvSpPr>
        <p:spPr/>
        <p:txBody>
          <a:bodyPr/>
          <a:lstStyle>
            <a:lvl1pPr>
              <a:defRPr>
                <a:latin typeface="+mn-lt"/>
              </a:defRPr>
            </a:lvl1pPr>
          </a:lstStyle>
          <a:p>
            <a:r>
              <a:rPr lang="en-US"/>
              <a:t>Presentation title</a:t>
            </a:r>
            <a:endParaRPr lang="en-US" dirty="0"/>
          </a:p>
        </p:txBody>
      </p:sp>
      <p:sp>
        <p:nvSpPr>
          <p:cNvPr id="5" name="Slide Number Placeholder 4"/>
          <p:cNvSpPr>
            <a:spLocks noGrp="1"/>
          </p:cNvSpPr>
          <p:nvPr>
            <p:ph type="sldNum" sz="quarter" idx="12"/>
          </p:nvPr>
        </p:nvSpPr>
        <p:spPr/>
        <p:txBody>
          <a:bodyPr/>
          <a:lstStyle>
            <a:lvl1pPr>
              <a:defRPr>
                <a:latin typeface="+mn-lt"/>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71868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A626DE4B-D4E5-B36A-89FA-7C0E87AFC31D}"/>
              </a:ext>
              <a:ext uri="{C183D7F6-B498-43B3-948B-1728B52AA6E4}">
                <adec:decorative xmlns:adec="http://schemas.microsoft.com/office/drawing/2017/decorative" val="1"/>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Freeform: Shape 7">
            <a:extLst>
              <a:ext uri="{FF2B5EF4-FFF2-40B4-BE49-F238E27FC236}">
                <a16:creationId xmlns:a16="http://schemas.microsoft.com/office/drawing/2014/main" id="{95243571-BE64-3777-F992-88FC43A60537}"/>
              </a:ext>
              <a:ext uri="{C183D7F6-B498-43B3-948B-1728B52AA6E4}">
                <adec:decorative xmlns:adec="http://schemas.microsoft.com/office/drawing/2017/decorative" val="1"/>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Footer Placeholder 2"/>
          <p:cNvSpPr>
            <a:spLocks noGrp="1"/>
          </p:cNvSpPr>
          <p:nvPr>
            <p:ph type="ftr" sz="quarter" idx="11"/>
          </p:nvPr>
        </p:nvSpPr>
        <p:spPr/>
        <p:txBody>
          <a:bodyPr/>
          <a:lstStyle>
            <a:lvl1pPr>
              <a:defRPr>
                <a:latin typeface="+mn-lt"/>
              </a:defRPr>
            </a:lvl1pPr>
          </a:lstStyle>
          <a:p>
            <a:r>
              <a:rPr lang="en-US"/>
              <a:t>Presentation title</a:t>
            </a:r>
            <a:endParaRPr lang="en-US" dirty="0"/>
          </a:p>
        </p:txBody>
      </p:sp>
      <p:sp>
        <p:nvSpPr>
          <p:cNvPr id="4" name="Slide Number Placeholder 3"/>
          <p:cNvSpPr>
            <a:spLocks noGrp="1"/>
          </p:cNvSpPr>
          <p:nvPr>
            <p:ph type="sldNum" sz="quarter" idx="12"/>
          </p:nvPr>
        </p:nvSpPr>
        <p:spPr/>
        <p:txBody>
          <a:bodyPr/>
          <a:lstStyle>
            <a:lvl1pPr>
              <a:defRPr>
                <a:latin typeface="+mn-lt"/>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81182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FAE2CB-0EAD-E788-FCB7-FB12F6939199}"/>
              </a:ext>
              <a:ext uri="{C183D7F6-B498-43B3-948B-1728B52AA6E4}">
                <adec:decorative xmlns:adec="http://schemas.microsoft.com/office/drawing/2017/decorative" val="1"/>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hasCustomPrompt="1"/>
          </p:nvPr>
        </p:nvSpPr>
        <p:spPr>
          <a:xfrm>
            <a:off x="770215" y="741458"/>
            <a:ext cx="3932237" cy="1524662"/>
          </a:xfrm>
        </p:spPr>
        <p:txBody>
          <a:bodyPr anchor="b"/>
          <a:lstStyle>
            <a:lvl1pPr>
              <a:lnSpc>
                <a:spcPct val="100000"/>
              </a:lnSpc>
              <a:defRPr sz="3200"/>
            </a:lvl1pPr>
          </a:lstStyle>
          <a:p>
            <a:r>
              <a:rPr lang="en-US" dirty="0"/>
              <a:t>Click to add title</a:t>
            </a:r>
          </a:p>
        </p:txBody>
      </p:sp>
      <p:sp>
        <p:nvSpPr>
          <p:cNvPr id="6" name="Footer Placeholder 5"/>
          <p:cNvSpPr>
            <a:spLocks noGrp="1"/>
          </p:cNvSpPr>
          <p:nvPr>
            <p:ph type="ftr" sz="quarter" idx="11"/>
          </p:nvPr>
        </p:nvSpPr>
        <p:spPr/>
        <p:txBody>
          <a:bodyPr/>
          <a:lstStyle>
            <a:lvl1pPr>
              <a:defRPr>
                <a:latin typeface="+mn-lt"/>
              </a:defRPr>
            </a:lvl1pPr>
          </a:lstStyle>
          <a:p>
            <a:r>
              <a:rPr lang="en-US"/>
              <a:t>Presentation title</a:t>
            </a:r>
            <a:endParaRPr lang="en-US" dirty="0"/>
          </a:p>
        </p:txBody>
      </p:sp>
      <p:sp>
        <p:nvSpPr>
          <p:cNvPr id="7" name="Slide Number Placeholder 6"/>
          <p:cNvSpPr>
            <a:spLocks noGrp="1"/>
          </p:cNvSpPr>
          <p:nvPr>
            <p:ph type="sldNum" sz="quarter" idx="12"/>
          </p:nvPr>
        </p:nvSpPr>
        <p:spPr/>
        <p:txBody>
          <a:bodyPr/>
          <a:lstStyle>
            <a:lvl1pPr>
              <a:defRPr>
                <a:latin typeface="+mn-lt"/>
              </a:defRPr>
            </a:lvl1pPr>
          </a:lstStyle>
          <a:p>
            <a:fld id="{48F63A3B-78C7-47BE-AE5E-E10140E04643}" type="slidenum">
              <a:rPr lang="en-US" smtClean="0"/>
              <a:pPr/>
              <a:t>‹#›</a:t>
            </a:fld>
            <a:endParaRPr lang="en-US" dirty="0"/>
          </a:p>
        </p:txBody>
      </p:sp>
      <p:sp>
        <p:nvSpPr>
          <p:cNvPr id="4" name="Text Placeholder 3"/>
          <p:cNvSpPr>
            <a:spLocks noGrp="1"/>
          </p:cNvSpPr>
          <p:nvPr>
            <p:ph type="body" sz="half" idx="2" hasCustomPrompt="1"/>
          </p:nvPr>
        </p:nvSpPr>
        <p:spPr>
          <a:xfrm>
            <a:off x="770215" y="2301902"/>
            <a:ext cx="3932237" cy="356708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text</a:t>
            </a:r>
          </a:p>
        </p:txBody>
      </p:sp>
      <p:sp>
        <p:nvSpPr>
          <p:cNvPr id="3" name="Content Placeholder 2"/>
          <p:cNvSpPr>
            <a:spLocks noGrp="1"/>
          </p:cNvSpPr>
          <p:nvPr>
            <p:ph idx="1" hasCustomPrompt="1"/>
          </p:nvPr>
        </p:nvSpPr>
        <p:spPr>
          <a:xfrm>
            <a:off x="5183187" y="741459"/>
            <a:ext cx="6242839" cy="5119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4500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 uri="{C183D7F6-B498-43B3-948B-1728B52AA6E4}">
                <adec:decorative xmlns:adec="http://schemas.microsoft.com/office/drawing/2017/decorative" val="1"/>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9" name="Group 8">
            <a:extLst>
              <a:ext uri="{FF2B5EF4-FFF2-40B4-BE49-F238E27FC236}">
                <a16:creationId xmlns:a16="http://schemas.microsoft.com/office/drawing/2014/main" id="{0F297964-0B81-31DC-6D6D-1414832238B1}"/>
              </a:ext>
              <a:ext uri="{C183D7F6-B498-43B3-948B-1728B52AA6E4}">
                <adec:decorative xmlns:adec="http://schemas.microsoft.com/office/drawing/2017/decorative" val="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sp>
        <p:nvSpPr>
          <p:cNvPr id="14" name="Image 2">
            <a:extLst>
              <a:ext uri="{FF2B5EF4-FFF2-40B4-BE49-F238E27FC236}">
                <a16:creationId xmlns:a16="http://schemas.microsoft.com/office/drawing/2014/main" id="{EFFAEAD9-58A9-096B-C6D0-58F7AD08EB20}"/>
              </a:ext>
              <a:ext uri="{C183D7F6-B498-43B3-948B-1728B52AA6E4}">
                <adec:decorative xmlns:adec="http://schemas.microsoft.com/office/drawing/2017/decorative" val="1"/>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p>
            <a:endParaRPr lang="en-US" dirty="0"/>
          </a:p>
        </p:txBody>
      </p:sp>
      <p:sp>
        <p:nvSpPr>
          <p:cNvPr id="2" name="Title 1">
            <a:extLst>
              <a:ext uri="{FF2B5EF4-FFF2-40B4-BE49-F238E27FC236}">
                <a16:creationId xmlns:a16="http://schemas.microsoft.com/office/drawing/2014/main" id="{9A1CFBBA-B680-A6A7-3C4B-5FEAC4253283}"/>
              </a:ext>
            </a:extLst>
          </p:cNvPr>
          <p:cNvSpPr>
            <a:spLocks noGrp="1"/>
          </p:cNvSpPr>
          <p:nvPr>
            <p:ph type="title" hasCustomPrompt="1"/>
          </p:nvPr>
        </p:nvSpPr>
        <p:spPr>
          <a:xfrm>
            <a:off x="1499616" y="89452"/>
            <a:ext cx="5693664" cy="2580596"/>
          </a:xfrm>
        </p:spPr>
        <p:txBody>
          <a:bodyPr>
            <a:noAutofit/>
          </a:bodyPr>
          <a:lstStyle>
            <a:lvl1pPr algn="l">
              <a:lnSpc>
                <a:spcPct val="100000"/>
              </a:lnSpc>
              <a:defRPr/>
            </a:lvl1pPr>
          </a:lstStyle>
          <a:p>
            <a:r>
              <a:rPr lang="en-US" dirty="0"/>
              <a:t>Click to add title</a:t>
            </a:r>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hasCustomPrompt="1"/>
          </p:nvPr>
        </p:nvSpPr>
        <p:spPr>
          <a:xfrm>
            <a:off x="1499616" y="2770632"/>
            <a:ext cx="5693664" cy="3122168"/>
          </a:xfrm>
        </p:spPr>
        <p:txBody>
          <a:bodyPr>
            <a:norm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dirty="0"/>
              <a:t>Click to add text</a:t>
            </a:r>
          </a:p>
          <a:p>
            <a:pPr lvl="1"/>
            <a:r>
              <a:rPr lang="en-US" dirty="0"/>
              <a:t>Second level</a:t>
            </a:r>
          </a:p>
          <a:p>
            <a:pPr lvl="2"/>
            <a:r>
              <a:rPr lang="en-US" dirty="0"/>
              <a:t>Third level</a:t>
            </a:r>
          </a:p>
        </p:txBody>
      </p:sp>
    </p:spTree>
    <p:extLst>
      <p:ext uri="{BB962C8B-B14F-4D97-AF65-F5344CB8AC3E}">
        <p14:creationId xmlns:p14="http://schemas.microsoft.com/office/powerpoint/2010/main" val="2333964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AA6B609-D718-DB49-892F-7E49376CC913}"/>
              </a:ext>
              <a:ext uri="{C183D7F6-B498-43B3-948B-1728B52AA6E4}">
                <adec:decorative xmlns:adec="http://schemas.microsoft.com/office/drawing/2017/decorative" val="1"/>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hasCustomPrompt="1"/>
          </p:nvPr>
        </p:nvSpPr>
        <p:spPr>
          <a:xfrm>
            <a:off x="760938" y="755373"/>
            <a:ext cx="4011087" cy="1480931"/>
          </a:xfrm>
        </p:spPr>
        <p:txBody>
          <a:bodyPr anchor="b"/>
          <a:lstStyle>
            <a:lvl1pPr>
              <a:lnSpc>
                <a:spcPct val="100000"/>
              </a:lnSpc>
              <a:defRPr sz="3200"/>
            </a:lvl1pPr>
          </a:lstStyle>
          <a:p>
            <a:r>
              <a:rPr lang="en-US" dirty="0"/>
              <a:t>Click to add title</a:t>
            </a:r>
          </a:p>
        </p:txBody>
      </p:sp>
      <p:sp>
        <p:nvSpPr>
          <p:cNvPr id="6" name="Footer Placeholder 5"/>
          <p:cNvSpPr>
            <a:spLocks noGrp="1"/>
          </p:cNvSpPr>
          <p:nvPr>
            <p:ph type="ftr" sz="quarter" idx="11"/>
          </p:nvPr>
        </p:nvSpPr>
        <p:spPr/>
        <p:txBody>
          <a:bodyPr/>
          <a:lstStyle>
            <a:lvl1pPr>
              <a:defRPr>
                <a:latin typeface="+mn-lt"/>
              </a:defRPr>
            </a:lvl1pPr>
          </a:lstStyle>
          <a:p>
            <a:r>
              <a:rPr lang="en-US"/>
              <a:t>Presentation title</a:t>
            </a:r>
            <a:endParaRPr lang="en-US" dirty="0"/>
          </a:p>
        </p:txBody>
      </p:sp>
      <p:sp>
        <p:nvSpPr>
          <p:cNvPr id="7" name="Slide Number Placeholder 6"/>
          <p:cNvSpPr>
            <a:spLocks noGrp="1"/>
          </p:cNvSpPr>
          <p:nvPr>
            <p:ph type="sldNum" sz="quarter" idx="12"/>
          </p:nvPr>
        </p:nvSpPr>
        <p:spPr/>
        <p:txBody>
          <a:bodyPr/>
          <a:lstStyle>
            <a:lvl1pPr>
              <a:defRPr>
                <a:latin typeface="+mn-lt"/>
              </a:defRPr>
            </a:lvl1pPr>
          </a:lstStyle>
          <a:p>
            <a:fld id="{48F63A3B-78C7-47BE-AE5E-E10140E04643}" type="slidenum">
              <a:rPr lang="en-US" smtClean="0"/>
              <a:pPr/>
              <a:t>‹#›</a:t>
            </a:fld>
            <a:endParaRPr lang="en-US" dirty="0"/>
          </a:p>
        </p:txBody>
      </p:sp>
      <p:sp>
        <p:nvSpPr>
          <p:cNvPr id="4" name="Text Placeholder 3"/>
          <p:cNvSpPr>
            <a:spLocks noGrp="1"/>
          </p:cNvSpPr>
          <p:nvPr>
            <p:ph type="body" sz="half" idx="2" hasCustomPrompt="1"/>
          </p:nvPr>
        </p:nvSpPr>
        <p:spPr>
          <a:xfrm>
            <a:off x="760938" y="2286001"/>
            <a:ext cx="401108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text</a:t>
            </a:r>
          </a:p>
        </p:txBody>
      </p:sp>
      <p:sp>
        <p:nvSpPr>
          <p:cNvPr id="3" name="Picture Placeholder 2"/>
          <p:cNvSpPr>
            <a:spLocks noGrp="1" noChangeAspect="1"/>
          </p:cNvSpPr>
          <p:nvPr>
            <p:ph type="pic" idx="1" hasCustomPrompt="1"/>
          </p:nvPr>
        </p:nvSpPr>
        <p:spPr>
          <a:xfrm>
            <a:off x="5262700" y="987425"/>
            <a:ext cx="6172200" cy="4873625"/>
          </a:xfrm>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picture</a:t>
            </a:r>
          </a:p>
        </p:txBody>
      </p:sp>
    </p:spTree>
    <p:extLst>
      <p:ext uri="{BB962C8B-B14F-4D97-AF65-F5344CB8AC3E}">
        <p14:creationId xmlns:p14="http://schemas.microsoft.com/office/powerpoint/2010/main" val="223467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C35EFB42-020B-1DF4-3D42-26092CE45F08}"/>
              </a:ext>
              <a:ext uri="{C183D7F6-B498-43B3-948B-1728B52AA6E4}">
                <adec:decorative xmlns:adec="http://schemas.microsoft.com/office/drawing/2017/decorative" val="1"/>
              </a:ext>
            </a:extLst>
          </p:cNvPr>
          <p:cNvSpPr/>
          <p:nvPr userDrawn="1"/>
        </p:nvSpPr>
        <p:spPr>
          <a:xfrm>
            <a:off x="0" y="3427336"/>
            <a:ext cx="3430200" cy="3430665"/>
          </a:xfrm>
          <a:custGeom>
            <a:avLst/>
            <a:gdLst>
              <a:gd name="connsiteX0" fmla="*/ 0 w 3430200"/>
              <a:gd name="connsiteY0" fmla="*/ 0 h 3430665"/>
              <a:gd name="connsiteX1" fmla="*/ 3430200 w 3430200"/>
              <a:gd name="connsiteY1" fmla="*/ 0 h 3430665"/>
              <a:gd name="connsiteX2" fmla="*/ 3430200 w 3430200"/>
              <a:gd name="connsiteY2" fmla="*/ 3430665 h 3430665"/>
              <a:gd name="connsiteX3" fmla="*/ 0 w 3430200"/>
              <a:gd name="connsiteY3" fmla="*/ 3430665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0" y="0"/>
                </a:moveTo>
                <a:lnTo>
                  <a:pt x="3430200" y="0"/>
                </a:lnTo>
                <a:lnTo>
                  <a:pt x="3430200" y="3430665"/>
                </a:lnTo>
                <a:lnTo>
                  <a:pt x="0" y="3430665"/>
                </a:ln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0" name="Freeform: Shape 19">
            <a:extLst>
              <a:ext uri="{FF2B5EF4-FFF2-40B4-BE49-F238E27FC236}">
                <a16:creationId xmlns:a16="http://schemas.microsoft.com/office/drawing/2014/main" id="{AB4DD322-D1E0-74CB-BBFF-057426E58EBC}"/>
              </a:ext>
              <a:ext uri="{C183D7F6-B498-43B3-948B-1728B52AA6E4}">
                <adec:decorative xmlns:adec="http://schemas.microsoft.com/office/drawing/2017/decorative" val="1"/>
              </a:ext>
            </a:extLst>
          </p:cNvPr>
          <p:cNvSpPr/>
          <p:nvPr userDrawn="1"/>
        </p:nvSpPr>
        <p:spPr>
          <a:xfrm>
            <a:off x="0" y="3427336"/>
            <a:ext cx="3430200" cy="3430665"/>
          </a:xfrm>
          <a:custGeom>
            <a:avLst/>
            <a:gdLst>
              <a:gd name="connsiteX0" fmla="*/ 3430200 w 3430200"/>
              <a:gd name="connsiteY0" fmla="*/ 0 h 3430665"/>
              <a:gd name="connsiteX1" fmla="*/ 3430200 w 3430200"/>
              <a:gd name="connsiteY1" fmla="*/ 3430665 h 3430665"/>
              <a:gd name="connsiteX2" fmla="*/ 0 w 3430200"/>
              <a:gd name="connsiteY2" fmla="*/ 3430665 h 3430665"/>
              <a:gd name="connsiteX3" fmla="*/ 0 w 3430200"/>
              <a:gd name="connsiteY3" fmla="*/ 3417531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3430200" y="0"/>
                </a:moveTo>
                <a:lnTo>
                  <a:pt x="3430200" y="3430665"/>
                </a:lnTo>
                <a:lnTo>
                  <a:pt x="0" y="3430665"/>
                </a:lnTo>
                <a:lnTo>
                  <a:pt x="0" y="3417531"/>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4" name="Freeform: Shape 13">
            <a:extLst>
              <a:ext uri="{FF2B5EF4-FFF2-40B4-BE49-F238E27FC236}">
                <a16:creationId xmlns:a16="http://schemas.microsoft.com/office/drawing/2014/main" id="{C11D3FCE-EC92-8558-A3E5-04DB12477A3B}"/>
              </a:ext>
              <a:ext uri="{C183D7F6-B498-43B3-948B-1728B52AA6E4}">
                <adec:decorative xmlns:adec="http://schemas.microsoft.com/office/drawing/2017/decorative" val="1"/>
              </a:ext>
            </a:extLst>
          </p:cNvPr>
          <p:cNvSpPr/>
          <p:nvPr userDrawn="1"/>
        </p:nvSpPr>
        <p:spPr>
          <a:xfrm>
            <a:off x="1" y="1"/>
            <a:ext cx="3423785" cy="3437345"/>
          </a:xfrm>
          <a:custGeom>
            <a:avLst/>
            <a:gdLst>
              <a:gd name="connsiteX0" fmla="*/ 0 w 3423785"/>
              <a:gd name="connsiteY0" fmla="*/ 0 h 3437345"/>
              <a:gd name="connsiteX1" fmla="*/ 3423785 w 3423785"/>
              <a:gd name="connsiteY1" fmla="*/ 0 h 3437345"/>
              <a:gd name="connsiteX2" fmla="*/ 3423785 w 3423785"/>
              <a:gd name="connsiteY2" fmla="*/ 3437345 h 3437345"/>
              <a:gd name="connsiteX3" fmla="*/ 0 w 3423785"/>
              <a:gd name="connsiteY3" fmla="*/ 3437345 h 3437345"/>
            </a:gdLst>
            <a:ahLst/>
            <a:cxnLst>
              <a:cxn ang="0">
                <a:pos x="connsiteX0" y="connsiteY0"/>
              </a:cxn>
              <a:cxn ang="0">
                <a:pos x="connsiteX1" y="connsiteY1"/>
              </a:cxn>
              <a:cxn ang="0">
                <a:pos x="connsiteX2" y="connsiteY2"/>
              </a:cxn>
              <a:cxn ang="0">
                <a:pos x="connsiteX3" y="connsiteY3"/>
              </a:cxn>
            </a:cxnLst>
            <a:rect l="l" t="t" r="r" b="b"/>
            <a:pathLst>
              <a:path w="3423785" h="3437345">
                <a:moveTo>
                  <a:pt x="0" y="0"/>
                </a:moveTo>
                <a:lnTo>
                  <a:pt x="3423785" y="0"/>
                </a:lnTo>
                <a:lnTo>
                  <a:pt x="3423785" y="3437345"/>
                </a:lnTo>
                <a:lnTo>
                  <a:pt x="0" y="3437345"/>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7" name="Freeform: Shape 16">
            <a:extLst>
              <a:ext uri="{FF2B5EF4-FFF2-40B4-BE49-F238E27FC236}">
                <a16:creationId xmlns:a16="http://schemas.microsoft.com/office/drawing/2014/main" id="{217CBC9E-B934-828F-2AE5-211CEF5B1D25}"/>
              </a:ext>
              <a:ext uri="{C183D7F6-B498-43B3-948B-1728B52AA6E4}">
                <adec:decorative xmlns:adec="http://schemas.microsoft.com/office/drawing/2017/decorative" val="1"/>
              </a:ext>
            </a:extLst>
          </p:cNvPr>
          <p:cNvSpPr/>
          <p:nvPr userDrawn="1"/>
        </p:nvSpPr>
        <p:spPr>
          <a:xfrm>
            <a:off x="1" y="869"/>
            <a:ext cx="3423785" cy="3436477"/>
          </a:xfrm>
          <a:custGeom>
            <a:avLst/>
            <a:gdLst>
              <a:gd name="connsiteX0" fmla="*/ 0 w 3423785"/>
              <a:gd name="connsiteY0" fmla="*/ 0 h 3436477"/>
              <a:gd name="connsiteX1" fmla="*/ 3423785 w 3423785"/>
              <a:gd name="connsiteY1" fmla="*/ 3436477 h 3436477"/>
              <a:gd name="connsiteX2" fmla="*/ 0 w 3423785"/>
              <a:gd name="connsiteY2" fmla="*/ 3436477 h 3436477"/>
            </a:gdLst>
            <a:ahLst/>
            <a:cxnLst>
              <a:cxn ang="0">
                <a:pos x="connsiteX0" y="connsiteY0"/>
              </a:cxn>
              <a:cxn ang="0">
                <a:pos x="connsiteX1" y="connsiteY1"/>
              </a:cxn>
              <a:cxn ang="0">
                <a:pos x="connsiteX2" y="connsiteY2"/>
              </a:cxn>
            </a:cxnLst>
            <a:rect l="l" t="t" r="r" b="b"/>
            <a:pathLst>
              <a:path w="3423785" h="3436477">
                <a:moveTo>
                  <a:pt x="0" y="0"/>
                </a:moveTo>
                <a:lnTo>
                  <a:pt x="3423785" y="3436477"/>
                </a:lnTo>
                <a:lnTo>
                  <a:pt x="0" y="3436477"/>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p:cNvSpPr>
            <a:spLocks noGrp="1"/>
          </p:cNvSpPr>
          <p:nvPr userDrawn="1">
            <p:ph type="title" hasCustomPrompt="1"/>
          </p:nvPr>
        </p:nvSpPr>
        <p:spPr>
          <a:xfrm>
            <a:off x="4224528" y="815009"/>
            <a:ext cx="6766560" cy="2811462"/>
          </a:xfrm>
        </p:spPr>
        <p:txBody>
          <a:bodyPr>
            <a:noAutofit/>
          </a:bodyPr>
          <a:lstStyle>
            <a:lvl1pPr algn="l">
              <a:lnSpc>
                <a:spcPct val="100000"/>
              </a:lnSpc>
              <a:defRPr b="1"/>
            </a:lvl1pPr>
          </a:lstStyle>
          <a:p>
            <a:r>
              <a:rPr lang="en-US" dirty="0"/>
              <a:t>Click to add title</a:t>
            </a:r>
          </a:p>
        </p:txBody>
      </p:sp>
      <p:sp>
        <p:nvSpPr>
          <p:cNvPr id="5" name="Footer Placeholder 4"/>
          <p:cNvSpPr>
            <a:spLocks noGrp="1"/>
          </p:cNvSpPr>
          <p:nvPr userDrawn="1">
            <p:ph type="ftr" sz="quarter" idx="11"/>
          </p:nvPr>
        </p:nvSpPr>
        <p:spPr>
          <a:xfrm>
            <a:off x="4224528" y="457200"/>
            <a:ext cx="3200400" cy="274320"/>
          </a:xfrm>
        </p:spPr>
        <p:txBody>
          <a:bodyPr>
            <a:noAutofit/>
          </a:bodyPr>
          <a:lstStyle>
            <a:lvl1pPr>
              <a:defRPr>
                <a:latin typeface="+mn-lt"/>
              </a:defRPr>
            </a:lvl1pPr>
          </a:lstStyle>
          <a:p>
            <a:r>
              <a:rPr lang="en-US"/>
              <a:t>Presentation title</a:t>
            </a:r>
            <a:endParaRPr lang="en-US" dirty="0"/>
          </a:p>
        </p:txBody>
      </p:sp>
      <p:sp>
        <p:nvSpPr>
          <p:cNvPr id="6" name="Slide Number Placeholder 5"/>
          <p:cNvSpPr>
            <a:spLocks noGrp="1"/>
          </p:cNvSpPr>
          <p:nvPr userDrawn="1">
            <p:ph type="sldNum" sz="quarter" idx="12"/>
          </p:nvPr>
        </p:nvSpPr>
        <p:spPr>
          <a:xfrm>
            <a:off x="10003536" y="472108"/>
            <a:ext cx="987552" cy="244503"/>
          </a:xfrm>
        </p:spPr>
        <p:txBody>
          <a:bodyPr>
            <a:noAutofit/>
          </a:bodyPr>
          <a:lstStyle>
            <a:lvl1pPr>
              <a:defRPr>
                <a:latin typeface="+mn-lt"/>
              </a:defRPr>
            </a:lvl1pPr>
          </a:lstStyle>
          <a:p>
            <a:fld id="{48F63A3B-78C7-47BE-AE5E-E10140E04643}" type="slidenum">
              <a:rPr lang="en-US" smtClean="0"/>
              <a:pPr/>
              <a:t>‹#›</a:t>
            </a:fld>
            <a:endParaRPr lang="en-US" dirty="0"/>
          </a:p>
        </p:txBody>
      </p:sp>
      <p:sp>
        <p:nvSpPr>
          <p:cNvPr id="3" name="Content Placeholder 2"/>
          <p:cNvSpPr>
            <a:spLocks noGrp="1"/>
          </p:cNvSpPr>
          <p:nvPr userDrawn="1">
            <p:ph idx="1" hasCustomPrompt="1"/>
          </p:nvPr>
        </p:nvSpPr>
        <p:spPr>
          <a:xfrm>
            <a:off x="4224528" y="3723748"/>
            <a:ext cx="6766560" cy="2447238"/>
          </a:xfrm>
        </p:spPr>
        <p:txBody>
          <a:bodyPr>
            <a:normAutofit/>
          </a:bodyPr>
          <a:lstStyle>
            <a:lvl1pPr marL="0" indent="0">
              <a:buNone/>
              <a:defRPr sz="1500"/>
            </a:lvl1pPr>
            <a:lvl2pPr>
              <a:defRPr sz="1500"/>
            </a:lvl2pPr>
            <a:lvl3pPr>
              <a:defRPr sz="1500"/>
            </a:lvl3pPr>
            <a:lvl4pPr>
              <a:defRPr sz="1500"/>
            </a:lvl4pPr>
            <a:lvl5pPr>
              <a:defRPr sz="15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7218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3D352B04-96E6-839B-9D92-EE98385C4D49}"/>
              </a:ext>
              <a:ext uri="{C183D7F6-B498-43B3-948B-1728B52AA6E4}">
                <adec:decorative xmlns:adec="http://schemas.microsoft.com/office/drawing/2017/decorative" val="1"/>
              </a:ext>
            </a:extLst>
          </p:cNvPr>
          <p:cNvSpPr/>
          <p:nvPr userDrawn="1"/>
        </p:nvSpPr>
        <p:spPr>
          <a:xfrm>
            <a:off x="2062836" y="686475"/>
            <a:ext cx="7774629" cy="6193018"/>
          </a:xfrm>
          <a:custGeom>
            <a:avLst/>
            <a:gdLst>
              <a:gd name="connsiteX0" fmla="*/ 3887320 w 7774629"/>
              <a:gd name="connsiteY0" fmla="*/ 0 h 6193018"/>
              <a:gd name="connsiteX1" fmla="*/ 7774629 w 7774629"/>
              <a:gd name="connsiteY1" fmla="*/ 3884811 h 6193018"/>
              <a:gd name="connsiteX2" fmla="*/ 7774629 w 7774629"/>
              <a:gd name="connsiteY2" fmla="*/ 6193018 h 6193018"/>
              <a:gd name="connsiteX3" fmla="*/ 0 w 7774629"/>
              <a:gd name="connsiteY3" fmla="*/ 6193018 h 6193018"/>
              <a:gd name="connsiteX4" fmla="*/ 0 w 7774629"/>
              <a:gd name="connsiteY4" fmla="*/ 3884811 h 6193018"/>
              <a:gd name="connsiteX5" fmla="*/ 3887320 w 7774629"/>
              <a:gd name="connsiteY5" fmla="*/ 0 h 619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4629" h="6193018">
                <a:moveTo>
                  <a:pt x="3887320" y="0"/>
                </a:moveTo>
                <a:cubicBezTo>
                  <a:pt x="6034243" y="0"/>
                  <a:pt x="7774629" y="1739299"/>
                  <a:pt x="7774629" y="3884811"/>
                </a:cubicBezTo>
                <a:lnTo>
                  <a:pt x="7774629" y="6193018"/>
                </a:lnTo>
                <a:lnTo>
                  <a:pt x="0" y="6193018"/>
                </a:lnTo>
                <a:lnTo>
                  <a:pt x="0" y="3884811"/>
                </a:lnTo>
                <a:cubicBezTo>
                  <a:pt x="0" y="1739299"/>
                  <a:pt x="1740414" y="0"/>
                  <a:pt x="3887320" y="0"/>
                </a:cubicBezTo>
                <a:close/>
              </a:path>
            </a:pathLst>
          </a:custGeom>
          <a:solidFill>
            <a:schemeClr val="accent2">
              <a:lumMod val="20000"/>
              <a:lumOff val="80000"/>
              <a:alpha val="99000"/>
            </a:schemeClr>
          </a:solidFill>
          <a:ln w="543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6" name="Freeform: Shape 45">
            <a:extLst>
              <a:ext uri="{FF2B5EF4-FFF2-40B4-BE49-F238E27FC236}">
                <a16:creationId xmlns:a16="http://schemas.microsoft.com/office/drawing/2014/main" id="{723D98FB-5EB7-A8DF-8470-B23A80D669E4}"/>
              </a:ext>
              <a:ext uri="{C183D7F6-B498-43B3-948B-1728B52AA6E4}">
                <adec:decorative xmlns:adec="http://schemas.microsoft.com/office/drawing/2017/decorative" val="1"/>
              </a:ext>
            </a:extLst>
          </p:cNvPr>
          <p:cNvSpPr/>
          <p:nvPr userDrawn="1"/>
        </p:nvSpPr>
        <p:spPr>
          <a:xfrm>
            <a:off x="7610252" y="1"/>
            <a:ext cx="2273668" cy="3147998"/>
          </a:xfrm>
          <a:custGeom>
            <a:avLst/>
            <a:gdLst>
              <a:gd name="connsiteX0" fmla="*/ 183295 w 2273668"/>
              <a:gd name="connsiteY0" fmla="*/ 0 h 3147998"/>
              <a:gd name="connsiteX1" fmla="*/ 2273668 w 2273668"/>
              <a:gd name="connsiteY1" fmla="*/ 0 h 3147998"/>
              <a:gd name="connsiteX2" fmla="*/ 2273668 w 2273668"/>
              <a:gd name="connsiteY2" fmla="*/ 3147998 h 3147998"/>
              <a:gd name="connsiteX3" fmla="*/ 2096300 w 2273668"/>
              <a:gd name="connsiteY3" fmla="*/ 3147998 h 3147998"/>
              <a:gd name="connsiteX4" fmla="*/ 2033714 w 2273668"/>
              <a:gd name="connsiteY4" fmla="*/ 3144814 h 3147998"/>
              <a:gd name="connsiteX5" fmla="*/ 0 w 2273668"/>
              <a:gd name="connsiteY5" fmla="*/ 886966 h 3147998"/>
              <a:gd name="connsiteX6" fmla="*/ 178732 w 2273668"/>
              <a:gd name="connsiteY6" fmla="*/ 9417 h 31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3668" h="3147998">
                <a:moveTo>
                  <a:pt x="183295" y="0"/>
                </a:moveTo>
                <a:lnTo>
                  <a:pt x="2273668" y="0"/>
                </a:lnTo>
                <a:lnTo>
                  <a:pt x="2273668" y="3147998"/>
                </a:lnTo>
                <a:lnTo>
                  <a:pt x="2096300" y="3147998"/>
                </a:lnTo>
                <a:lnTo>
                  <a:pt x="2033714" y="3144814"/>
                </a:lnTo>
                <a:cubicBezTo>
                  <a:pt x="895944" y="3028420"/>
                  <a:pt x="0" y="2060597"/>
                  <a:pt x="0" y="886966"/>
                </a:cubicBezTo>
                <a:cubicBezTo>
                  <a:pt x="0" y="576250"/>
                  <a:pt x="63712" y="279606"/>
                  <a:pt x="178732" y="9417"/>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3" name="Freeform: Shape 42">
            <a:extLst>
              <a:ext uri="{FF2B5EF4-FFF2-40B4-BE49-F238E27FC236}">
                <a16:creationId xmlns:a16="http://schemas.microsoft.com/office/drawing/2014/main" id="{4550F3CE-BAE9-3916-42CA-F4D906FA5173}"/>
              </a:ext>
              <a:ext uri="{C183D7F6-B498-43B3-948B-1728B52AA6E4}">
                <adec:decorative xmlns:adec="http://schemas.microsoft.com/office/drawing/2017/decorative" val="1"/>
              </a:ext>
            </a:extLst>
          </p:cNvPr>
          <p:cNvSpPr/>
          <p:nvPr userDrawn="1"/>
        </p:nvSpPr>
        <p:spPr>
          <a:xfrm>
            <a:off x="9883919" y="2"/>
            <a:ext cx="2254928" cy="3141557"/>
          </a:xfrm>
          <a:custGeom>
            <a:avLst/>
            <a:gdLst>
              <a:gd name="connsiteX0" fmla="*/ 0 w 2254928"/>
              <a:gd name="connsiteY0" fmla="*/ 0 h 3141557"/>
              <a:gd name="connsiteX1" fmla="*/ 2080472 w 2254928"/>
              <a:gd name="connsiteY1" fmla="*/ 0 h 3141557"/>
              <a:gd name="connsiteX2" fmla="*/ 2154269 w 2254928"/>
              <a:gd name="connsiteY2" fmla="*/ 202607 h 3141557"/>
              <a:gd name="connsiteX3" fmla="*/ 2254928 w 2254928"/>
              <a:gd name="connsiteY3" fmla="*/ 871976 h 3141557"/>
              <a:gd name="connsiteX4" fmla="*/ 231934 w 2254928"/>
              <a:gd name="connsiteY4" fmla="*/ 3128339 h 3141557"/>
              <a:gd name="connsiteX5" fmla="*/ 19 w 2254928"/>
              <a:gd name="connsiteY5" fmla="*/ 3141557 h 3141557"/>
              <a:gd name="connsiteX6" fmla="*/ 0 w 2254928"/>
              <a:gd name="connsiteY6" fmla="*/ 3141557 h 3141557"/>
              <a:gd name="connsiteX7" fmla="*/ 0 w 2254928"/>
              <a:gd name="connsiteY7" fmla="*/ 2729990 h 3141557"/>
              <a:gd name="connsiteX8" fmla="*/ 0 w 2254928"/>
              <a:gd name="connsiteY8" fmla="*/ 2344136 h 3141557"/>
              <a:gd name="connsiteX9" fmla="*/ 0 w 2254928"/>
              <a:gd name="connsiteY9" fmla="*/ 1983167 h 3141557"/>
              <a:gd name="connsiteX10" fmla="*/ 0 w 2254928"/>
              <a:gd name="connsiteY10" fmla="*/ 1646252 h 3141557"/>
              <a:gd name="connsiteX11" fmla="*/ 0 w 2254928"/>
              <a:gd name="connsiteY11" fmla="*/ 1332565 h 3141557"/>
              <a:gd name="connsiteX12" fmla="*/ 0 w 2254928"/>
              <a:gd name="connsiteY12" fmla="*/ 1041273 h 3141557"/>
              <a:gd name="connsiteX13" fmla="*/ 0 w 2254928"/>
              <a:gd name="connsiteY13" fmla="*/ 771549 h 3141557"/>
              <a:gd name="connsiteX14" fmla="*/ 0 w 2254928"/>
              <a:gd name="connsiteY14" fmla="*/ 522561 h 3141557"/>
              <a:gd name="connsiteX15" fmla="*/ 0 w 2254928"/>
              <a:gd name="connsiteY15" fmla="*/ 293482 h 3141557"/>
              <a:gd name="connsiteX16" fmla="*/ 0 w 2254928"/>
              <a:gd name="connsiteY16" fmla="*/ 83481 h 314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54928" h="3141557">
                <a:moveTo>
                  <a:pt x="0" y="0"/>
                </a:moveTo>
                <a:lnTo>
                  <a:pt x="2080472" y="0"/>
                </a:lnTo>
                <a:lnTo>
                  <a:pt x="2154269" y="202607"/>
                </a:lnTo>
                <a:cubicBezTo>
                  <a:pt x="2219730" y="414134"/>
                  <a:pt x="2254928" y="638939"/>
                  <a:pt x="2254928" y="871976"/>
                </a:cubicBezTo>
                <a:cubicBezTo>
                  <a:pt x="2254928" y="2045607"/>
                  <a:pt x="1374977" y="3005515"/>
                  <a:pt x="231934" y="3128339"/>
                </a:cubicBezTo>
                <a:lnTo>
                  <a:pt x="19" y="3141557"/>
                </a:lnTo>
                <a:lnTo>
                  <a:pt x="0" y="3141557"/>
                </a:lnTo>
                <a:lnTo>
                  <a:pt x="0" y="2729990"/>
                </a:lnTo>
                <a:lnTo>
                  <a:pt x="0" y="2344136"/>
                </a:lnTo>
                <a:lnTo>
                  <a:pt x="0" y="1983167"/>
                </a:lnTo>
                <a:lnTo>
                  <a:pt x="0" y="1646252"/>
                </a:lnTo>
                <a:lnTo>
                  <a:pt x="0" y="1332565"/>
                </a:lnTo>
                <a:lnTo>
                  <a:pt x="0" y="1041273"/>
                </a:lnTo>
                <a:lnTo>
                  <a:pt x="0" y="771549"/>
                </a:lnTo>
                <a:lnTo>
                  <a:pt x="0" y="522561"/>
                </a:lnTo>
                <a:lnTo>
                  <a:pt x="0" y="293482"/>
                </a:lnTo>
                <a:lnTo>
                  <a:pt x="0" y="83481"/>
                </a:lnTo>
                <a:close/>
              </a:path>
            </a:pathLst>
          </a:custGeom>
          <a:solidFill>
            <a:schemeClr val="accent6"/>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9" name="Freeform: Shape 48">
            <a:extLst>
              <a:ext uri="{FF2B5EF4-FFF2-40B4-BE49-F238E27FC236}">
                <a16:creationId xmlns:a16="http://schemas.microsoft.com/office/drawing/2014/main" id="{D83F65A0-0C52-48AD-DC5D-B5D3BF3CC188}"/>
              </a:ext>
              <a:ext uri="{C183D7F6-B498-43B3-948B-1728B52AA6E4}">
                <adec:decorative xmlns:adec="http://schemas.microsoft.com/office/drawing/2017/decorative" val="1"/>
              </a:ext>
            </a:extLst>
          </p:cNvPr>
          <p:cNvSpPr/>
          <p:nvPr userDrawn="1"/>
        </p:nvSpPr>
        <p:spPr>
          <a:xfrm>
            <a:off x="8395730" y="2"/>
            <a:ext cx="2959203" cy="2352793"/>
          </a:xfrm>
          <a:custGeom>
            <a:avLst/>
            <a:gdLst>
              <a:gd name="connsiteX0" fmla="*/ 289830 w 2959203"/>
              <a:gd name="connsiteY0" fmla="*/ 0 h 2352793"/>
              <a:gd name="connsiteX1" fmla="*/ 2669374 w 2959203"/>
              <a:gd name="connsiteY1" fmla="*/ 0 h 2352793"/>
              <a:gd name="connsiteX2" fmla="*/ 2706511 w 2959203"/>
              <a:gd name="connsiteY2" fmla="*/ 49584 h 2352793"/>
              <a:gd name="connsiteX3" fmla="*/ 2951565 w 2959203"/>
              <a:gd name="connsiteY3" fmla="*/ 724493 h 2352793"/>
              <a:gd name="connsiteX4" fmla="*/ 2959203 w 2959203"/>
              <a:gd name="connsiteY4" fmla="*/ 875514 h 2352793"/>
              <a:gd name="connsiteX5" fmla="*/ 2959203 w 2959203"/>
              <a:gd name="connsiteY5" fmla="*/ 875554 h 2352793"/>
              <a:gd name="connsiteX6" fmla="*/ 2951565 w 2959203"/>
              <a:gd name="connsiteY6" fmla="*/ 1026575 h 2352793"/>
              <a:gd name="connsiteX7" fmla="*/ 1479602 w 2959203"/>
              <a:gd name="connsiteY7" fmla="*/ 2352793 h 2352793"/>
              <a:gd name="connsiteX8" fmla="*/ 0 w 2959203"/>
              <a:gd name="connsiteY8" fmla="*/ 875534 h 2352793"/>
              <a:gd name="connsiteX9" fmla="*/ 252694 w 2959203"/>
              <a:gd name="connsiteY9" fmla="*/ 49584 h 235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203" h="2352793">
                <a:moveTo>
                  <a:pt x="289830" y="0"/>
                </a:moveTo>
                <a:lnTo>
                  <a:pt x="2669374" y="0"/>
                </a:lnTo>
                <a:lnTo>
                  <a:pt x="2706511" y="49584"/>
                </a:lnTo>
                <a:cubicBezTo>
                  <a:pt x="2839459" y="246061"/>
                  <a:pt x="2926309" y="476187"/>
                  <a:pt x="2951565" y="724493"/>
                </a:cubicBezTo>
                <a:lnTo>
                  <a:pt x="2959203" y="875514"/>
                </a:lnTo>
                <a:lnTo>
                  <a:pt x="2959203" y="875554"/>
                </a:lnTo>
                <a:lnTo>
                  <a:pt x="2951565" y="1026575"/>
                </a:lnTo>
                <a:cubicBezTo>
                  <a:pt x="2875795" y="1771492"/>
                  <a:pt x="2245691" y="2352793"/>
                  <a:pt x="1479602" y="2352793"/>
                </a:cubicBezTo>
                <a:cubicBezTo>
                  <a:pt x="662440" y="2352793"/>
                  <a:pt x="0" y="1691401"/>
                  <a:pt x="0" y="875534"/>
                </a:cubicBezTo>
                <a:cubicBezTo>
                  <a:pt x="0" y="569583"/>
                  <a:pt x="93156" y="285356"/>
                  <a:pt x="252694" y="49584"/>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0" name="Freeform: Shape 39">
            <a:extLst>
              <a:ext uri="{FF2B5EF4-FFF2-40B4-BE49-F238E27FC236}">
                <a16:creationId xmlns:a16="http://schemas.microsoft.com/office/drawing/2014/main" id="{F8FA7F58-C470-6376-9DB1-DE7034C491E8}"/>
              </a:ext>
              <a:ext uri="{C183D7F6-B498-43B3-948B-1728B52AA6E4}">
                <adec:decorative xmlns:adec="http://schemas.microsoft.com/office/drawing/2017/decorative" val="1"/>
              </a:ext>
            </a:extLst>
          </p:cNvPr>
          <p:cNvSpPr/>
          <p:nvPr userDrawn="1"/>
        </p:nvSpPr>
        <p:spPr>
          <a:xfrm>
            <a:off x="1390854" y="3130662"/>
            <a:ext cx="3106248" cy="3748831"/>
          </a:xfrm>
          <a:custGeom>
            <a:avLst/>
            <a:gdLst>
              <a:gd name="connsiteX0" fmla="*/ 0 w 3106248"/>
              <a:gd name="connsiteY0" fmla="*/ 0 h 3748831"/>
              <a:gd name="connsiteX1" fmla="*/ 3106248 w 3106248"/>
              <a:gd name="connsiteY1" fmla="*/ 3748831 h 3748831"/>
              <a:gd name="connsiteX2" fmla="*/ 0 w 3106248"/>
              <a:gd name="connsiteY2" fmla="*/ 3748831 h 3748831"/>
            </a:gdLst>
            <a:ahLst/>
            <a:cxnLst>
              <a:cxn ang="0">
                <a:pos x="connsiteX0" y="connsiteY0"/>
              </a:cxn>
              <a:cxn ang="0">
                <a:pos x="connsiteX1" y="connsiteY1"/>
              </a:cxn>
              <a:cxn ang="0">
                <a:pos x="connsiteX2" y="connsiteY2"/>
              </a:cxn>
            </a:cxnLst>
            <a:rect l="l" t="t" r="r" b="b"/>
            <a:pathLst>
              <a:path w="3106248" h="3748831">
                <a:moveTo>
                  <a:pt x="0" y="0"/>
                </a:moveTo>
                <a:lnTo>
                  <a:pt x="3106248" y="3748831"/>
                </a:lnTo>
                <a:lnTo>
                  <a:pt x="0" y="3748831"/>
                </a:lnTo>
                <a:close/>
              </a:path>
            </a:pathLst>
          </a:custGeom>
          <a:solidFill>
            <a:schemeClr val="accent2">
              <a:alpha val="99000"/>
            </a:schemeClr>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37" name="Freeform: Shape 36">
            <a:extLst>
              <a:ext uri="{FF2B5EF4-FFF2-40B4-BE49-F238E27FC236}">
                <a16:creationId xmlns:a16="http://schemas.microsoft.com/office/drawing/2014/main" id="{B27C9E57-563E-7980-7B3C-45FAD9C386F4}"/>
              </a:ext>
              <a:ext uri="{C183D7F6-B498-43B3-948B-1728B52AA6E4}">
                <adec:decorative xmlns:adec="http://schemas.microsoft.com/office/drawing/2017/decorative" val="1"/>
              </a:ext>
            </a:extLst>
          </p:cNvPr>
          <p:cNvSpPr/>
          <p:nvPr userDrawn="1"/>
        </p:nvSpPr>
        <p:spPr>
          <a:xfrm>
            <a:off x="0" y="3130661"/>
            <a:ext cx="1400640" cy="3748832"/>
          </a:xfrm>
          <a:custGeom>
            <a:avLst/>
            <a:gdLst>
              <a:gd name="connsiteX0" fmla="*/ 1400640 w 1400640"/>
              <a:gd name="connsiteY0" fmla="*/ 0 h 3748832"/>
              <a:gd name="connsiteX1" fmla="*/ 1400640 w 1400640"/>
              <a:gd name="connsiteY1" fmla="*/ 3748832 h 3748832"/>
              <a:gd name="connsiteX2" fmla="*/ 0 w 1400640"/>
              <a:gd name="connsiteY2" fmla="*/ 3748832 h 3748832"/>
              <a:gd name="connsiteX3" fmla="*/ 0 w 1400640"/>
              <a:gd name="connsiteY3" fmla="*/ 1684743 h 3748832"/>
            </a:gdLst>
            <a:ahLst/>
            <a:cxnLst>
              <a:cxn ang="0">
                <a:pos x="connsiteX0" y="connsiteY0"/>
              </a:cxn>
              <a:cxn ang="0">
                <a:pos x="connsiteX1" y="connsiteY1"/>
              </a:cxn>
              <a:cxn ang="0">
                <a:pos x="connsiteX2" y="connsiteY2"/>
              </a:cxn>
              <a:cxn ang="0">
                <a:pos x="connsiteX3" y="connsiteY3"/>
              </a:cxn>
            </a:cxnLst>
            <a:rect l="l" t="t" r="r" b="b"/>
            <a:pathLst>
              <a:path w="1400640" h="3748832">
                <a:moveTo>
                  <a:pt x="1400640" y="0"/>
                </a:moveTo>
                <a:lnTo>
                  <a:pt x="1400640" y="3748832"/>
                </a:lnTo>
                <a:lnTo>
                  <a:pt x="0" y="3748832"/>
                </a:lnTo>
                <a:lnTo>
                  <a:pt x="0" y="16847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2" name="Title 1"/>
          <p:cNvSpPr>
            <a:spLocks noGrp="1"/>
          </p:cNvSpPr>
          <p:nvPr>
            <p:ph type="title" hasCustomPrompt="1"/>
          </p:nvPr>
        </p:nvSpPr>
        <p:spPr>
          <a:xfrm>
            <a:off x="2895600" y="1699591"/>
            <a:ext cx="6400800" cy="2844977"/>
          </a:xfrm>
        </p:spPr>
        <p:txBody>
          <a:bodyPr anchor="b" anchorCtr="0">
            <a:noAutofit/>
          </a:bodyPr>
          <a:lstStyle>
            <a:lvl1pPr>
              <a:lnSpc>
                <a:spcPct val="100000"/>
              </a:lnSpc>
              <a:defRPr sz="4400"/>
            </a:lvl1pPr>
          </a:lstStyle>
          <a:p>
            <a:r>
              <a:rPr lang="en-US" dirty="0"/>
              <a:t>Click to add title</a:t>
            </a:r>
          </a:p>
        </p:txBody>
      </p:sp>
      <p:sp>
        <p:nvSpPr>
          <p:cNvPr id="3" name="Text Placeholder 2"/>
          <p:cNvSpPr>
            <a:spLocks noGrp="1"/>
          </p:cNvSpPr>
          <p:nvPr>
            <p:ph type="body" idx="1" hasCustomPrompt="1"/>
          </p:nvPr>
        </p:nvSpPr>
        <p:spPr>
          <a:xfrm>
            <a:off x="2895600" y="4598948"/>
            <a:ext cx="6400800" cy="847695"/>
          </a:xfrm>
        </p:spPr>
        <p:txBody>
          <a:bodyPr lIns="0" tIns="0" rIns="0" bIns="0" anchor="ctr" anchorCtr="0">
            <a:noAutofit/>
          </a:bodyPr>
          <a:lstStyle>
            <a:lvl1pPr marL="0" indent="0" algn="ctr">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168178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459EA3C-8B88-5F1F-531E-7DA7DE55710B}"/>
              </a:ext>
              <a:ext uri="{C183D7F6-B498-43B3-948B-1728B52AA6E4}">
                <adec:decorative xmlns:adec="http://schemas.microsoft.com/office/drawing/2017/decorative" val="1"/>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hasCustomPrompt="1"/>
          </p:nvPr>
        </p:nvSpPr>
        <p:spPr>
          <a:xfrm>
            <a:off x="760938" y="731520"/>
            <a:ext cx="10665089" cy="1362057"/>
          </a:xfrm>
        </p:spPr>
        <p:txBody>
          <a:bodyPr>
            <a:noAutofit/>
          </a:bodyPr>
          <a:lstStyle>
            <a:lvl1pPr>
              <a:lnSpc>
                <a:spcPct val="100000"/>
              </a:lnSpc>
              <a:defRPr/>
            </a:lvl1pPr>
          </a:lstStyle>
          <a:p>
            <a:r>
              <a:rPr lang="en-US" dirty="0"/>
              <a:t>Click to add title</a:t>
            </a:r>
          </a:p>
        </p:txBody>
      </p:sp>
      <p:sp>
        <p:nvSpPr>
          <p:cNvPr id="6" name="Footer Placeholder 5"/>
          <p:cNvSpPr>
            <a:spLocks noGrp="1"/>
          </p:cNvSpPr>
          <p:nvPr>
            <p:ph type="ftr" sz="quarter" idx="11"/>
          </p:nvPr>
        </p:nvSpPr>
        <p:spPr/>
        <p:txBody>
          <a:bodyPr>
            <a:noAutofit/>
          </a:bodyPr>
          <a:lstStyle>
            <a:lvl1pPr>
              <a:defRPr>
                <a:latin typeface="+mn-lt"/>
              </a:defRPr>
            </a:lvl1p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lvl1pPr>
              <a:defRPr>
                <a:latin typeface="+mn-lt"/>
              </a:defRPr>
            </a:lvl1pPr>
          </a:lstStyle>
          <a:p>
            <a:fld id="{48F63A3B-78C7-47BE-AE5E-E10140E04643}" type="slidenum">
              <a:rPr lang="en-US" smtClean="0"/>
              <a:pPr/>
              <a:t>‹#›</a:t>
            </a:fld>
            <a:endParaRPr lang="en-US" dirty="0"/>
          </a:p>
        </p:txBody>
      </p:sp>
      <p:sp>
        <p:nvSpPr>
          <p:cNvPr id="3" name="Content Placeholder 2"/>
          <p:cNvSpPr>
            <a:spLocks noGrp="1"/>
          </p:cNvSpPr>
          <p:nvPr>
            <p:ph sz="half" idx="1" hasCustomPrompt="1"/>
          </p:nvPr>
        </p:nvSpPr>
        <p:spPr>
          <a:xfrm>
            <a:off x="539496" y="2103120"/>
            <a:ext cx="11119104" cy="4434840"/>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08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 uri="{C183D7F6-B498-43B3-948B-1728B52AA6E4}">
                <adec:decorative xmlns:adec="http://schemas.microsoft.com/office/drawing/2017/decorative" val="1"/>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chemeClr val="accent3">
              <a:lumMod val="20000"/>
              <a:lumOff val="80000"/>
            </a:schemeClr>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hasCustomPrompt="1"/>
          </p:nvPr>
        </p:nvSpPr>
        <p:spPr/>
        <p:txBody>
          <a:bodyPr>
            <a:noAutofit/>
          </a:bodyPr>
          <a:lstStyle>
            <a:lvl1pPr>
              <a:lnSpc>
                <a:spcPct val="100000"/>
              </a:lnSpc>
              <a:defRPr/>
            </a:lvl1pPr>
          </a:lstStyle>
          <a:p>
            <a:r>
              <a:rPr lang="en-US" dirty="0"/>
              <a:t>Click to add title</a:t>
            </a:r>
          </a:p>
        </p:txBody>
      </p:sp>
      <p:sp>
        <p:nvSpPr>
          <p:cNvPr id="6" name="Footer Placeholder 5"/>
          <p:cNvSpPr>
            <a:spLocks noGrp="1"/>
          </p:cNvSpPr>
          <p:nvPr>
            <p:ph type="ftr" sz="quarter" idx="11"/>
          </p:nvPr>
        </p:nvSpPr>
        <p:spPr/>
        <p:txBody>
          <a:bodyPr>
            <a:noAutofit/>
          </a:bodyPr>
          <a:lstStyle>
            <a:lvl1pPr>
              <a:defRPr>
                <a:latin typeface="+mn-lt"/>
              </a:defRPr>
            </a:lvl1p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lvl1pPr>
              <a:defRPr>
                <a:latin typeface="+mn-lt"/>
              </a:defRPr>
            </a:lvl1pPr>
          </a:lstStyle>
          <a:p>
            <a:fld id="{48F63A3B-78C7-47BE-AE5E-E10140E04643}" type="slidenum">
              <a:rPr lang="en-US" smtClean="0"/>
              <a:pPr/>
              <a:t>‹#›</a:t>
            </a:fld>
            <a:endParaRPr lang="en-US" dirty="0"/>
          </a:p>
        </p:txBody>
      </p:sp>
      <p:sp>
        <p:nvSpPr>
          <p:cNvPr id="3" name="Content Placeholder 2"/>
          <p:cNvSpPr>
            <a:spLocks noGrp="1"/>
          </p:cNvSpPr>
          <p:nvPr>
            <p:ph sz="half" idx="1" hasCustomPrompt="1"/>
          </p:nvPr>
        </p:nvSpPr>
        <p:spPr>
          <a:xfrm>
            <a:off x="755904" y="2825496"/>
            <a:ext cx="10680192" cy="2834640"/>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457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2" name="Image 1">
            <a:extLst>
              <a:ext uri="{FF2B5EF4-FFF2-40B4-BE49-F238E27FC236}">
                <a16:creationId xmlns:a16="http://schemas.microsoft.com/office/drawing/2014/main" id="{2A3EC91E-4089-D366-06D3-3E66F93DFAF3}"/>
              </a:ext>
              <a:ext uri="{C183D7F6-B498-43B3-948B-1728B52AA6E4}">
                <adec:decorative xmlns:adec="http://schemas.microsoft.com/office/drawing/2017/decorative" val="1"/>
              </a:ext>
            </a:extLst>
          </p:cNvPr>
          <p:cNvSpPr/>
          <p:nvPr/>
        </p:nvSpPr>
        <p:spPr>
          <a:xfrm>
            <a:off x="-7117" y="0"/>
            <a:ext cx="2550985" cy="6858000"/>
          </a:xfrm>
          <a:custGeom>
            <a:avLst/>
            <a:gdLst>
              <a:gd name="connsiteX0" fmla="*/ 2550985 w 2550985"/>
              <a:gd name="connsiteY0" fmla="*/ 0 h 6858000"/>
              <a:gd name="connsiteX1" fmla="*/ 0 w 2550985"/>
              <a:gd name="connsiteY1" fmla="*/ 0 h 6858000"/>
              <a:gd name="connsiteX2" fmla="*/ 0 w 2550985"/>
              <a:gd name="connsiteY2" fmla="*/ 6858000 h 6858000"/>
              <a:gd name="connsiteX3" fmla="*/ 2550985 w 2550985"/>
              <a:gd name="connsiteY3" fmla="*/ 6858000 h 6858000"/>
              <a:gd name="connsiteX4" fmla="*/ 2550985 w 255098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0985" h="6858000">
                <a:moveTo>
                  <a:pt x="2550985" y="0"/>
                </a:moveTo>
                <a:lnTo>
                  <a:pt x="0" y="0"/>
                </a:lnTo>
                <a:lnTo>
                  <a:pt x="0" y="6858000"/>
                </a:lnTo>
                <a:lnTo>
                  <a:pt x="2550985" y="6858000"/>
                </a:lnTo>
                <a:lnTo>
                  <a:pt x="2550985" y="0"/>
                </a:lnTo>
                <a:close/>
              </a:path>
            </a:pathLst>
          </a:custGeom>
          <a:solidFill>
            <a:schemeClr val="accent4"/>
          </a:solidFill>
          <a:ln w="7045" cap="flat">
            <a:noFill/>
            <a:prstDash val="solid"/>
            <a:miter/>
          </a:ln>
        </p:spPr>
        <p:txBody>
          <a:bodyPr rtlCol="0" anchor="ctr">
            <a:noAutofit/>
          </a:bodyPr>
          <a:lstStyle/>
          <a:p>
            <a:endParaRPr lang="en-US" dirty="0"/>
          </a:p>
        </p:txBody>
      </p:sp>
      <p:sp>
        <p:nvSpPr>
          <p:cNvPr id="53" name="Freeform: Shape 52">
            <a:extLst>
              <a:ext uri="{FF2B5EF4-FFF2-40B4-BE49-F238E27FC236}">
                <a16:creationId xmlns:a16="http://schemas.microsoft.com/office/drawing/2014/main" id="{70F595E1-C910-3710-90E9-AF5FFCE05861}"/>
              </a:ext>
              <a:ext uri="{C183D7F6-B498-43B3-948B-1728B52AA6E4}">
                <adec:decorative xmlns:adec="http://schemas.microsoft.com/office/drawing/2017/decorative" val="1"/>
              </a:ext>
            </a:extLst>
          </p:cNvPr>
          <p:cNvSpPr/>
          <p:nvPr userDrawn="1"/>
        </p:nvSpPr>
        <p:spPr>
          <a:xfrm>
            <a:off x="-9415" y="0"/>
            <a:ext cx="2548591" cy="2555628"/>
          </a:xfrm>
          <a:custGeom>
            <a:avLst/>
            <a:gdLst>
              <a:gd name="connsiteX0" fmla="*/ 138643 w 2548591"/>
              <a:gd name="connsiteY0" fmla="*/ 1 h 2555628"/>
              <a:gd name="connsiteX1" fmla="*/ 163874 w 2548591"/>
              <a:gd name="connsiteY1" fmla="*/ 1 h 2555628"/>
              <a:gd name="connsiteX2" fmla="*/ 2548463 w 2548591"/>
              <a:gd name="connsiteY2" fmla="*/ 2391168 h 2555628"/>
              <a:gd name="connsiteX3" fmla="*/ 2548463 w 2548591"/>
              <a:gd name="connsiteY3" fmla="*/ 2416472 h 2555628"/>
              <a:gd name="connsiteX4" fmla="*/ 2548590 w 2548591"/>
              <a:gd name="connsiteY4" fmla="*/ 2416600 h 2555628"/>
              <a:gd name="connsiteX5" fmla="*/ 138643 w 2548591"/>
              <a:gd name="connsiteY5" fmla="*/ 1 h 2555628"/>
              <a:gd name="connsiteX6" fmla="*/ 0 w 2548591"/>
              <a:gd name="connsiteY6" fmla="*/ 1 h 2555628"/>
              <a:gd name="connsiteX7" fmla="*/ 25231 w 2548591"/>
              <a:gd name="connsiteY7" fmla="*/ 1 h 2555628"/>
              <a:gd name="connsiteX8" fmla="*/ 2548591 w 2548591"/>
              <a:gd name="connsiteY8" fmla="*/ 2530324 h 2555628"/>
              <a:gd name="connsiteX9" fmla="*/ 2548591 w 2548591"/>
              <a:gd name="connsiteY9" fmla="*/ 2555628 h 2555628"/>
              <a:gd name="connsiteX10" fmla="*/ 0 w 2548591"/>
              <a:gd name="connsiteY10" fmla="*/ 1 h 2555628"/>
              <a:gd name="connsiteX11" fmla="*/ 277411 w 2548591"/>
              <a:gd name="connsiteY11" fmla="*/ 1 h 2555628"/>
              <a:gd name="connsiteX12" fmla="*/ 302642 w 2548591"/>
              <a:gd name="connsiteY12" fmla="*/ 1 h 2555628"/>
              <a:gd name="connsiteX13" fmla="*/ 2548582 w 2548591"/>
              <a:gd name="connsiteY13" fmla="*/ 2252147 h 2555628"/>
              <a:gd name="connsiteX14" fmla="*/ 2548582 w 2548591"/>
              <a:gd name="connsiteY14" fmla="*/ 2277444 h 2555628"/>
              <a:gd name="connsiteX15" fmla="*/ 277411 w 2548591"/>
              <a:gd name="connsiteY15" fmla="*/ 1 h 2555628"/>
              <a:gd name="connsiteX16" fmla="*/ 416054 w 2548591"/>
              <a:gd name="connsiteY16" fmla="*/ 1 h 2555628"/>
              <a:gd name="connsiteX17" fmla="*/ 441285 w 2548591"/>
              <a:gd name="connsiteY17" fmla="*/ 1 h 2555628"/>
              <a:gd name="connsiteX18" fmla="*/ 2548589 w 2548591"/>
              <a:gd name="connsiteY18" fmla="*/ 2113119 h 2555628"/>
              <a:gd name="connsiteX19" fmla="*/ 2548589 w 2548591"/>
              <a:gd name="connsiteY19" fmla="*/ 2138423 h 2555628"/>
              <a:gd name="connsiteX20" fmla="*/ 416054 w 2548591"/>
              <a:gd name="connsiteY20" fmla="*/ 1 h 2555628"/>
              <a:gd name="connsiteX21" fmla="*/ 554698 w 2548591"/>
              <a:gd name="connsiteY21" fmla="*/ 1 h 2555628"/>
              <a:gd name="connsiteX22" fmla="*/ 579930 w 2548591"/>
              <a:gd name="connsiteY22" fmla="*/ 1 h 2555628"/>
              <a:gd name="connsiteX23" fmla="*/ 2548462 w 2548591"/>
              <a:gd name="connsiteY23" fmla="*/ 1973963 h 2555628"/>
              <a:gd name="connsiteX24" fmla="*/ 2548462 w 2548591"/>
              <a:gd name="connsiteY24" fmla="*/ 1999267 h 2555628"/>
              <a:gd name="connsiteX25" fmla="*/ 2548589 w 2548591"/>
              <a:gd name="connsiteY25" fmla="*/ 1999394 h 2555628"/>
              <a:gd name="connsiteX26" fmla="*/ 554698 w 2548591"/>
              <a:gd name="connsiteY26" fmla="*/ 1 h 2555628"/>
              <a:gd name="connsiteX27" fmla="*/ 693468 w 2548591"/>
              <a:gd name="connsiteY27" fmla="*/ 0 h 2555628"/>
              <a:gd name="connsiteX28" fmla="*/ 718701 w 2548591"/>
              <a:gd name="connsiteY28" fmla="*/ 0 h 2555628"/>
              <a:gd name="connsiteX29" fmla="*/ 2548583 w 2548591"/>
              <a:gd name="connsiteY29" fmla="*/ 1834942 h 2555628"/>
              <a:gd name="connsiteX30" fmla="*/ 2548583 w 2548591"/>
              <a:gd name="connsiteY30" fmla="*/ 1860239 h 2555628"/>
              <a:gd name="connsiteX31" fmla="*/ 693468 w 2548591"/>
              <a:gd name="connsiteY31" fmla="*/ 0 h 2555628"/>
              <a:gd name="connsiteX32" fmla="*/ 832112 w 2548591"/>
              <a:gd name="connsiteY32" fmla="*/ 0 h 2555628"/>
              <a:gd name="connsiteX33" fmla="*/ 857340 w 2548591"/>
              <a:gd name="connsiteY33" fmla="*/ 0 h 2555628"/>
              <a:gd name="connsiteX34" fmla="*/ 2548582 w 2548591"/>
              <a:gd name="connsiteY34" fmla="*/ 1695913 h 2555628"/>
              <a:gd name="connsiteX35" fmla="*/ 2548582 w 2548591"/>
              <a:gd name="connsiteY35" fmla="*/ 1721210 h 2555628"/>
              <a:gd name="connsiteX36" fmla="*/ 832112 w 2548591"/>
              <a:gd name="connsiteY36" fmla="*/ 0 h 2555628"/>
              <a:gd name="connsiteX37" fmla="*/ 970758 w 2548591"/>
              <a:gd name="connsiteY37" fmla="*/ 0 h 2555628"/>
              <a:gd name="connsiteX38" fmla="*/ 995986 w 2548591"/>
              <a:gd name="connsiteY38" fmla="*/ 0 h 2555628"/>
              <a:gd name="connsiteX39" fmla="*/ 2548463 w 2548591"/>
              <a:gd name="connsiteY39" fmla="*/ 1556758 h 2555628"/>
              <a:gd name="connsiteX40" fmla="*/ 2548463 w 2548591"/>
              <a:gd name="connsiteY40" fmla="*/ 1582062 h 2555628"/>
              <a:gd name="connsiteX41" fmla="*/ 2548590 w 2548591"/>
              <a:gd name="connsiteY41" fmla="*/ 1582189 h 2555628"/>
              <a:gd name="connsiteX42" fmla="*/ 970758 w 2548591"/>
              <a:gd name="connsiteY42" fmla="*/ 0 h 2555628"/>
              <a:gd name="connsiteX43" fmla="*/ 1109529 w 2548591"/>
              <a:gd name="connsiteY43" fmla="*/ 0 h 2555628"/>
              <a:gd name="connsiteX44" fmla="*/ 1134764 w 2548591"/>
              <a:gd name="connsiteY44" fmla="*/ 0 h 2555628"/>
              <a:gd name="connsiteX45" fmla="*/ 2548589 w 2548591"/>
              <a:gd name="connsiteY45" fmla="*/ 1417736 h 2555628"/>
              <a:gd name="connsiteX46" fmla="*/ 2548589 w 2548591"/>
              <a:gd name="connsiteY46" fmla="*/ 1443033 h 2555628"/>
              <a:gd name="connsiteX47" fmla="*/ 1109529 w 2548591"/>
              <a:gd name="connsiteY47" fmla="*/ 0 h 2555628"/>
              <a:gd name="connsiteX48" fmla="*/ 1248168 w 2548591"/>
              <a:gd name="connsiteY48" fmla="*/ 0 h 2555628"/>
              <a:gd name="connsiteX49" fmla="*/ 1273396 w 2548591"/>
              <a:gd name="connsiteY49" fmla="*/ 0 h 2555628"/>
              <a:gd name="connsiteX50" fmla="*/ 2548583 w 2548591"/>
              <a:gd name="connsiteY50" fmla="*/ 1278708 h 2555628"/>
              <a:gd name="connsiteX51" fmla="*/ 2548583 w 2548591"/>
              <a:gd name="connsiteY51" fmla="*/ 1304005 h 2555628"/>
              <a:gd name="connsiteX52" fmla="*/ 1248168 w 2548591"/>
              <a:gd name="connsiteY52" fmla="*/ 0 h 2555628"/>
              <a:gd name="connsiteX53" fmla="*/ 1386813 w 2548591"/>
              <a:gd name="connsiteY53" fmla="*/ 0 h 2555628"/>
              <a:gd name="connsiteX54" fmla="*/ 1412041 w 2548591"/>
              <a:gd name="connsiteY54" fmla="*/ 0 h 2555628"/>
              <a:gd name="connsiteX55" fmla="*/ 2548589 w 2548591"/>
              <a:gd name="connsiteY55" fmla="*/ 1139552 h 2555628"/>
              <a:gd name="connsiteX56" fmla="*/ 2548589 w 2548591"/>
              <a:gd name="connsiteY56" fmla="*/ 1164857 h 2555628"/>
              <a:gd name="connsiteX57" fmla="*/ 2548589 w 2548591"/>
              <a:gd name="connsiteY57" fmla="*/ 1164984 h 2555628"/>
              <a:gd name="connsiteX58" fmla="*/ 1386813 w 2548591"/>
              <a:gd name="connsiteY58" fmla="*/ 0 h 2555628"/>
              <a:gd name="connsiteX59" fmla="*/ 1525579 w 2548591"/>
              <a:gd name="connsiteY59" fmla="*/ 0 h 2555628"/>
              <a:gd name="connsiteX60" fmla="*/ 1550814 w 2548591"/>
              <a:gd name="connsiteY60" fmla="*/ 0 h 2555628"/>
              <a:gd name="connsiteX61" fmla="*/ 2548583 w 2548591"/>
              <a:gd name="connsiteY61" fmla="*/ 1000531 h 2555628"/>
              <a:gd name="connsiteX62" fmla="*/ 2548583 w 2548591"/>
              <a:gd name="connsiteY62" fmla="*/ 1025828 h 2555628"/>
              <a:gd name="connsiteX63" fmla="*/ 1525579 w 2548591"/>
              <a:gd name="connsiteY63" fmla="*/ 0 h 2555628"/>
              <a:gd name="connsiteX64" fmla="*/ 1664231 w 2548591"/>
              <a:gd name="connsiteY64" fmla="*/ 0 h 2555628"/>
              <a:gd name="connsiteX65" fmla="*/ 1689459 w 2548591"/>
              <a:gd name="connsiteY65" fmla="*/ 0 h 2555628"/>
              <a:gd name="connsiteX66" fmla="*/ 2548589 w 2548591"/>
              <a:gd name="connsiteY66" fmla="*/ 861503 h 2555628"/>
              <a:gd name="connsiteX67" fmla="*/ 2548589 w 2548591"/>
              <a:gd name="connsiteY67" fmla="*/ 886800 h 2555628"/>
              <a:gd name="connsiteX68" fmla="*/ 1664231 w 2548591"/>
              <a:gd name="connsiteY68" fmla="*/ 0 h 2555628"/>
              <a:gd name="connsiteX69" fmla="*/ 1802870 w 2548591"/>
              <a:gd name="connsiteY69" fmla="*/ 0 h 2555628"/>
              <a:gd name="connsiteX70" fmla="*/ 1828097 w 2548591"/>
              <a:gd name="connsiteY70" fmla="*/ 0 h 2555628"/>
              <a:gd name="connsiteX71" fmla="*/ 2548583 w 2548591"/>
              <a:gd name="connsiteY71" fmla="*/ 722347 h 2555628"/>
              <a:gd name="connsiteX72" fmla="*/ 2548583 w 2548591"/>
              <a:gd name="connsiteY72" fmla="*/ 747651 h 2555628"/>
              <a:gd name="connsiteX73" fmla="*/ 2548583 w 2548591"/>
              <a:gd name="connsiteY73" fmla="*/ 747778 h 2555628"/>
              <a:gd name="connsiteX74" fmla="*/ 1802870 w 2548591"/>
              <a:gd name="connsiteY74" fmla="*/ 0 h 2555628"/>
              <a:gd name="connsiteX75" fmla="*/ 1941642 w 2548591"/>
              <a:gd name="connsiteY75" fmla="*/ 0 h 2555628"/>
              <a:gd name="connsiteX76" fmla="*/ 1966877 w 2548591"/>
              <a:gd name="connsiteY76" fmla="*/ 0 h 2555628"/>
              <a:gd name="connsiteX77" fmla="*/ 2548589 w 2548591"/>
              <a:gd name="connsiteY77" fmla="*/ 583321 h 2555628"/>
              <a:gd name="connsiteX78" fmla="*/ 2548589 w 2548591"/>
              <a:gd name="connsiteY78" fmla="*/ 608622 h 2555628"/>
              <a:gd name="connsiteX79" fmla="*/ 1941642 w 2548591"/>
              <a:gd name="connsiteY79" fmla="*/ 0 h 2555628"/>
              <a:gd name="connsiteX80" fmla="*/ 2080281 w 2548591"/>
              <a:gd name="connsiteY80" fmla="*/ 0 h 2555628"/>
              <a:gd name="connsiteX81" fmla="*/ 2105508 w 2548591"/>
              <a:gd name="connsiteY81" fmla="*/ 0 h 2555628"/>
              <a:gd name="connsiteX82" fmla="*/ 2548582 w 2548591"/>
              <a:gd name="connsiteY82" fmla="*/ 444296 h 2555628"/>
              <a:gd name="connsiteX83" fmla="*/ 2548582 w 2548591"/>
              <a:gd name="connsiteY83" fmla="*/ 469597 h 2555628"/>
              <a:gd name="connsiteX84" fmla="*/ 2080281 w 2548591"/>
              <a:gd name="connsiteY84" fmla="*/ 0 h 2555628"/>
              <a:gd name="connsiteX85" fmla="*/ 2218926 w 2548591"/>
              <a:gd name="connsiteY85" fmla="*/ 0 h 2555628"/>
              <a:gd name="connsiteX86" fmla="*/ 2244153 w 2548591"/>
              <a:gd name="connsiteY86" fmla="*/ 0 h 2555628"/>
              <a:gd name="connsiteX87" fmla="*/ 2548582 w 2548591"/>
              <a:gd name="connsiteY87" fmla="*/ 305270 h 2555628"/>
              <a:gd name="connsiteX88" fmla="*/ 2548582 w 2548591"/>
              <a:gd name="connsiteY88" fmla="*/ 330570 h 2555628"/>
              <a:gd name="connsiteX89" fmla="*/ 2218926 w 2548591"/>
              <a:gd name="connsiteY89" fmla="*/ 0 h 255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2548591" h="2555628">
                <a:moveTo>
                  <a:pt x="138643" y="1"/>
                </a:moveTo>
                <a:lnTo>
                  <a:pt x="163874" y="1"/>
                </a:lnTo>
                <a:cubicBezTo>
                  <a:pt x="163874" y="1318576"/>
                  <a:pt x="1233644" y="2391168"/>
                  <a:pt x="2548463" y="2391168"/>
                </a:cubicBezTo>
                <a:lnTo>
                  <a:pt x="2548463" y="2416472"/>
                </a:lnTo>
                <a:lnTo>
                  <a:pt x="2548590" y="2416600"/>
                </a:lnTo>
                <a:cubicBezTo>
                  <a:pt x="1219755" y="2416600"/>
                  <a:pt x="138643" y="1332503"/>
                  <a:pt x="138643" y="1"/>
                </a:cubicBezTo>
                <a:close/>
                <a:moveTo>
                  <a:pt x="0" y="1"/>
                </a:moveTo>
                <a:lnTo>
                  <a:pt x="25231" y="1"/>
                </a:lnTo>
                <a:cubicBezTo>
                  <a:pt x="25231" y="1395244"/>
                  <a:pt x="1157188" y="2530324"/>
                  <a:pt x="2548591" y="2530324"/>
                </a:cubicBezTo>
                <a:lnTo>
                  <a:pt x="2548591" y="2555628"/>
                </a:lnTo>
                <a:cubicBezTo>
                  <a:pt x="1143299" y="2555628"/>
                  <a:pt x="0" y="1409172"/>
                  <a:pt x="0" y="1"/>
                </a:cubicBezTo>
                <a:close/>
                <a:moveTo>
                  <a:pt x="277411" y="1"/>
                </a:moveTo>
                <a:lnTo>
                  <a:pt x="302642" y="1"/>
                </a:lnTo>
                <a:cubicBezTo>
                  <a:pt x="302642" y="1241907"/>
                  <a:pt x="1310229" y="2252147"/>
                  <a:pt x="2548582" y="2252147"/>
                </a:cubicBezTo>
                <a:lnTo>
                  <a:pt x="2548582" y="2277444"/>
                </a:lnTo>
                <a:cubicBezTo>
                  <a:pt x="1296205" y="2277444"/>
                  <a:pt x="277411" y="1255835"/>
                  <a:pt x="277411" y="1"/>
                </a:cubicBezTo>
                <a:close/>
                <a:moveTo>
                  <a:pt x="416054" y="1"/>
                </a:moveTo>
                <a:lnTo>
                  <a:pt x="441285" y="1"/>
                </a:lnTo>
                <a:cubicBezTo>
                  <a:pt x="441285" y="1165111"/>
                  <a:pt x="1386559" y="2113119"/>
                  <a:pt x="2548589" y="2113119"/>
                </a:cubicBezTo>
                <a:lnTo>
                  <a:pt x="2548589" y="2138423"/>
                </a:lnTo>
                <a:cubicBezTo>
                  <a:pt x="1372670" y="2138423"/>
                  <a:pt x="416054" y="1179166"/>
                  <a:pt x="416054" y="1"/>
                </a:cubicBezTo>
                <a:close/>
                <a:moveTo>
                  <a:pt x="554698" y="1"/>
                </a:moveTo>
                <a:lnTo>
                  <a:pt x="579930" y="1"/>
                </a:lnTo>
                <a:cubicBezTo>
                  <a:pt x="579930" y="1088442"/>
                  <a:pt x="1463017" y="1973963"/>
                  <a:pt x="2548462" y="1973963"/>
                </a:cubicBezTo>
                <a:lnTo>
                  <a:pt x="2548462" y="1999267"/>
                </a:lnTo>
                <a:lnTo>
                  <a:pt x="2548589" y="1999394"/>
                </a:lnTo>
                <a:cubicBezTo>
                  <a:pt x="1449127" y="1999394"/>
                  <a:pt x="554698" y="1102497"/>
                  <a:pt x="554698" y="1"/>
                </a:cubicBezTo>
                <a:close/>
                <a:moveTo>
                  <a:pt x="693468" y="0"/>
                </a:moveTo>
                <a:lnTo>
                  <a:pt x="718701" y="0"/>
                </a:lnTo>
                <a:cubicBezTo>
                  <a:pt x="718701" y="1011773"/>
                  <a:pt x="1539602" y="1834942"/>
                  <a:pt x="2548583" y="1834942"/>
                </a:cubicBezTo>
                <a:lnTo>
                  <a:pt x="2548583" y="1860239"/>
                </a:lnTo>
                <a:cubicBezTo>
                  <a:pt x="1525706" y="1860239"/>
                  <a:pt x="693468" y="1025701"/>
                  <a:pt x="693468" y="0"/>
                </a:cubicBezTo>
                <a:close/>
                <a:moveTo>
                  <a:pt x="832112" y="0"/>
                </a:moveTo>
                <a:lnTo>
                  <a:pt x="857340" y="0"/>
                </a:lnTo>
                <a:cubicBezTo>
                  <a:pt x="857340" y="935105"/>
                  <a:pt x="1616059" y="1695913"/>
                  <a:pt x="2548582" y="1695913"/>
                </a:cubicBezTo>
                <a:lnTo>
                  <a:pt x="2548582" y="1721210"/>
                </a:lnTo>
                <a:cubicBezTo>
                  <a:pt x="1602170" y="1721210"/>
                  <a:pt x="832112" y="949032"/>
                  <a:pt x="832112" y="0"/>
                </a:cubicBezTo>
                <a:close/>
                <a:moveTo>
                  <a:pt x="970758" y="0"/>
                </a:moveTo>
                <a:lnTo>
                  <a:pt x="995986" y="0"/>
                </a:lnTo>
                <a:cubicBezTo>
                  <a:pt x="995986" y="858436"/>
                  <a:pt x="1692391" y="1556758"/>
                  <a:pt x="2548463" y="1556758"/>
                </a:cubicBezTo>
                <a:lnTo>
                  <a:pt x="2548463" y="1582062"/>
                </a:lnTo>
                <a:lnTo>
                  <a:pt x="2548590" y="1582189"/>
                </a:lnTo>
                <a:cubicBezTo>
                  <a:pt x="1678628" y="1582189"/>
                  <a:pt x="970758" y="872491"/>
                  <a:pt x="970758" y="0"/>
                </a:cubicBezTo>
                <a:close/>
                <a:moveTo>
                  <a:pt x="1109529" y="0"/>
                </a:moveTo>
                <a:lnTo>
                  <a:pt x="1134764" y="0"/>
                </a:lnTo>
                <a:cubicBezTo>
                  <a:pt x="1134764" y="781767"/>
                  <a:pt x="1768975" y="1417736"/>
                  <a:pt x="2548589" y="1417736"/>
                </a:cubicBezTo>
                <a:lnTo>
                  <a:pt x="2548589" y="1443033"/>
                </a:lnTo>
                <a:cubicBezTo>
                  <a:pt x="1755086" y="1443033"/>
                  <a:pt x="1109529" y="795695"/>
                  <a:pt x="1109529" y="0"/>
                </a:cubicBezTo>
                <a:close/>
                <a:moveTo>
                  <a:pt x="1248168" y="0"/>
                </a:moveTo>
                <a:lnTo>
                  <a:pt x="1273396" y="0"/>
                </a:lnTo>
                <a:cubicBezTo>
                  <a:pt x="1273396" y="705097"/>
                  <a:pt x="1845433" y="1278708"/>
                  <a:pt x="2548583" y="1278708"/>
                </a:cubicBezTo>
                <a:lnTo>
                  <a:pt x="2548583" y="1304005"/>
                </a:lnTo>
                <a:cubicBezTo>
                  <a:pt x="1831537" y="1304005"/>
                  <a:pt x="1248168" y="719026"/>
                  <a:pt x="1248168" y="0"/>
                </a:cubicBezTo>
                <a:close/>
                <a:moveTo>
                  <a:pt x="1386813" y="0"/>
                </a:moveTo>
                <a:lnTo>
                  <a:pt x="1412041" y="0"/>
                </a:lnTo>
                <a:cubicBezTo>
                  <a:pt x="1412041" y="628428"/>
                  <a:pt x="1921890" y="1139552"/>
                  <a:pt x="2548589" y="1139552"/>
                </a:cubicBezTo>
                <a:lnTo>
                  <a:pt x="2548589" y="1164857"/>
                </a:lnTo>
                <a:lnTo>
                  <a:pt x="2548589" y="1164984"/>
                </a:lnTo>
                <a:cubicBezTo>
                  <a:pt x="1908001" y="1164984"/>
                  <a:pt x="1386813" y="642356"/>
                  <a:pt x="1386813" y="0"/>
                </a:cubicBezTo>
                <a:close/>
                <a:moveTo>
                  <a:pt x="1525579" y="0"/>
                </a:moveTo>
                <a:lnTo>
                  <a:pt x="1550814" y="0"/>
                </a:lnTo>
                <a:cubicBezTo>
                  <a:pt x="1550814" y="551759"/>
                  <a:pt x="1998468" y="1000531"/>
                  <a:pt x="2548583" y="1000531"/>
                </a:cubicBezTo>
                <a:lnTo>
                  <a:pt x="2548583" y="1025828"/>
                </a:lnTo>
                <a:cubicBezTo>
                  <a:pt x="1984452" y="1025828"/>
                  <a:pt x="1525579" y="565560"/>
                  <a:pt x="1525579" y="0"/>
                </a:cubicBezTo>
                <a:close/>
                <a:moveTo>
                  <a:pt x="1664231" y="0"/>
                </a:moveTo>
                <a:lnTo>
                  <a:pt x="1689459" y="0"/>
                </a:lnTo>
                <a:cubicBezTo>
                  <a:pt x="1689459" y="474963"/>
                  <a:pt x="2074805" y="861503"/>
                  <a:pt x="2548589" y="861503"/>
                </a:cubicBezTo>
                <a:lnTo>
                  <a:pt x="2548589" y="886800"/>
                </a:lnTo>
                <a:cubicBezTo>
                  <a:pt x="2060916" y="886800"/>
                  <a:pt x="1664231" y="489019"/>
                  <a:pt x="1664231" y="0"/>
                </a:cubicBezTo>
                <a:close/>
                <a:moveTo>
                  <a:pt x="1802870" y="0"/>
                </a:moveTo>
                <a:lnTo>
                  <a:pt x="1828097" y="0"/>
                </a:lnTo>
                <a:cubicBezTo>
                  <a:pt x="1828097" y="398295"/>
                  <a:pt x="2151263" y="722347"/>
                  <a:pt x="2548583" y="722347"/>
                </a:cubicBezTo>
                <a:lnTo>
                  <a:pt x="2548583" y="747651"/>
                </a:lnTo>
                <a:lnTo>
                  <a:pt x="2548583" y="747778"/>
                </a:lnTo>
                <a:cubicBezTo>
                  <a:pt x="2137367" y="747778"/>
                  <a:pt x="1802870" y="412350"/>
                  <a:pt x="1802870" y="0"/>
                </a:cubicBezTo>
                <a:close/>
                <a:moveTo>
                  <a:pt x="1941642" y="0"/>
                </a:moveTo>
                <a:lnTo>
                  <a:pt x="1966877" y="0"/>
                </a:lnTo>
                <a:cubicBezTo>
                  <a:pt x="1966877" y="321626"/>
                  <a:pt x="2227847" y="583321"/>
                  <a:pt x="2548589" y="583321"/>
                </a:cubicBezTo>
                <a:lnTo>
                  <a:pt x="2548589" y="608622"/>
                </a:lnTo>
                <a:cubicBezTo>
                  <a:pt x="2213831" y="608622"/>
                  <a:pt x="1941642" y="335553"/>
                  <a:pt x="1941642" y="0"/>
                </a:cubicBezTo>
                <a:close/>
                <a:moveTo>
                  <a:pt x="2080281" y="0"/>
                </a:moveTo>
                <a:lnTo>
                  <a:pt x="2105508" y="0"/>
                </a:lnTo>
                <a:cubicBezTo>
                  <a:pt x="2105508" y="244957"/>
                  <a:pt x="2304298" y="444296"/>
                  <a:pt x="2548582" y="444296"/>
                </a:cubicBezTo>
                <a:lnTo>
                  <a:pt x="2548582" y="469597"/>
                </a:lnTo>
                <a:cubicBezTo>
                  <a:pt x="2290409" y="469597"/>
                  <a:pt x="2080281" y="258885"/>
                  <a:pt x="2080281" y="0"/>
                </a:cubicBezTo>
                <a:close/>
                <a:moveTo>
                  <a:pt x="2218926" y="0"/>
                </a:moveTo>
                <a:lnTo>
                  <a:pt x="2244153" y="0"/>
                </a:lnTo>
                <a:cubicBezTo>
                  <a:pt x="2244153" y="168288"/>
                  <a:pt x="2380629" y="305270"/>
                  <a:pt x="2548582" y="305270"/>
                </a:cubicBezTo>
                <a:lnTo>
                  <a:pt x="2548582" y="330570"/>
                </a:lnTo>
                <a:cubicBezTo>
                  <a:pt x="2366866" y="330570"/>
                  <a:pt x="2218926" y="182344"/>
                  <a:pt x="2218926" y="0"/>
                </a:cubicBezTo>
                <a:close/>
              </a:path>
            </a:pathLst>
          </a:custGeom>
          <a:solidFill>
            <a:schemeClr val="bg1"/>
          </a:solidFill>
          <a:ln w="7032" cap="flat">
            <a:noFill/>
            <a:prstDash val="solid"/>
            <a:miter/>
          </a:ln>
        </p:spPr>
        <p:txBody>
          <a:bodyPr rtlCol="0" anchor="ctr">
            <a:noAutofit/>
          </a:bodyPr>
          <a:lstStyle/>
          <a:p>
            <a:endParaRPr lang="en-US" dirty="0"/>
          </a:p>
        </p:txBody>
      </p:sp>
      <p:sp>
        <p:nvSpPr>
          <p:cNvPr id="29" name="Freeform 70">
            <a:extLst>
              <a:ext uri="{FF2B5EF4-FFF2-40B4-BE49-F238E27FC236}">
                <a16:creationId xmlns:a16="http://schemas.microsoft.com/office/drawing/2014/main" id="{AA39EF58-54F1-4AC9-1D83-2E7DEEAAEA6A}"/>
              </a:ext>
              <a:ext uri="{C183D7F6-B498-43B3-948B-1728B52AA6E4}">
                <adec:decorative xmlns:adec="http://schemas.microsoft.com/office/drawing/2017/decorative" val="1"/>
              </a:ext>
            </a:extLst>
          </p:cNvPr>
          <p:cNvSpPr>
            <a:spLocks/>
          </p:cNvSpPr>
          <p:nvPr userDrawn="1"/>
        </p:nvSpPr>
        <p:spPr bwMode="auto">
          <a:xfrm flipH="1">
            <a:off x="2535251"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31" name="Freeform 70">
            <a:extLst>
              <a:ext uri="{FF2B5EF4-FFF2-40B4-BE49-F238E27FC236}">
                <a16:creationId xmlns:a16="http://schemas.microsoft.com/office/drawing/2014/main" id="{0C320934-59CC-4123-C7C1-FEEE89F3045F}"/>
              </a:ext>
              <a:ext uri="{C183D7F6-B498-43B3-948B-1728B52AA6E4}">
                <adec:decorative xmlns:adec="http://schemas.microsoft.com/office/drawing/2017/decorative" val="1"/>
              </a:ext>
            </a:extLst>
          </p:cNvPr>
          <p:cNvSpPr>
            <a:spLocks/>
          </p:cNvSpPr>
          <p:nvPr userDrawn="1"/>
        </p:nvSpPr>
        <p:spPr bwMode="auto">
          <a:xfrm flipH="1">
            <a:off x="-10617"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33" name="Image 4">
            <a:extLst>
              <a:ext uri="{FF2B5EF4-FFF2-40B4-BE49-F238E27FC236}">
                <a16:creationId xmlns:a16="http://schemas.microsoft.com/office/drawing/2014/main" id="{EC46DC71-C12A-96C8-3FE2-AA95AB58B349}"/>
              </a:ext>
              <a:ext uri="{C183D7F6-B498-43B3-948B-1728B52AA6E4}">
                <adec:decorative xmlns:adec="http://schemas.microsoft.com/office/drawing/2017/decorative" val="1"/>
              </a:ext>
            </a:extLst>
          </p:cNvPr>
          <p:cNvSpPr/>
          <p:nvPr/>
        </p:nvSpPr>
        <p:spPr>
          <a:xfrm>
            <a:off x="2543868" y="0"/>
            <a:ext cx="2560340" cy="2560340"/>
          </a:xfrm>
          <a:custGeom>
            <a:avLst/>
            <a:gdLst>
              <a:gd name="connsiteX0" fmla="*/ 0 w 2560340"/>
              <a:gd name="connsiteY0" fmla="*/ 2560340 h 2560340"/>
              <a:gd name="connsiteX1" fmla="*/ 2560340 w 2560340"/>
              <a:gd name="connsiteY1" fmla="*/ 0 h 2560340"/>
              <a:gd name="connsiteX2" fmla="*/ 0 w 2560340"/>
              <a:gd name="connsiteY2" fmla="*/ 0 h 2560340"/>
              <a:gd name="connsiteX3" fmla="*/ 0 w 2560340"/>
              <a:gd name="connsiteY3" fmla="*/ 2560340 h 2560340"/>
            </a:gdLst>
            <a:ahLst/>
            <a:cxnLst>
              <a:cxn ang="0">
                <a:pos x="connsiteX0" y="connsiteY0"/>
              </a:cxn>
              <a:cxn ang="0">
                <a:pos x="connsiteX1" y="connsiteY1"/>
              </a:cxn>
              <a:cxn ang="0">
                <a:pos x="connsiteX2" y="connsiteY2"/>
              </a:cxn>
              <a:cxn ang="0">
                <a:pos x="connsiteX3" y="connsiteY3"/>
              </a:cxn>
            </a:cxnLst>
            <a:rect l="l" t="t" r="r" b="b"/>
            <a:pathLst>
              <a:path w="2560340" h="2560340">
                <a:moveTo>
                  <a:pt x="0" y="2560340"/>
                </a:moveTo>
                <a:cubicBezTo>
                  <a:pt x="1414079" y="2560340"/>
                  <a:pt x="2560340" y="1414079"/>
                  <a:pt x="2560340" y="0"/>
                </a:cubicBezTo>
                <a:lnTo>
                  <a:pt x="0" y="0"/>
                </a:lnTo>
                <a:lnTo>
                  <a:pt x="0" y="2560340"/>
                </a:lnTo>
                <a:close/>
              </a:path>
            </a:pathLst>
          </a:custGeom>
          <a:solidFill>
            <a:schemeClr val="accent3"/>
          </a:solidFill>
          <a:ln w="7052" cap="flat">
            <a:noFill/>
            <a:prstDash val="solid"/>
            <a:miter/>
          </a:ln>
        </p:spPr>
        <p:txBody>
          <a:bodyPr rtlCol="0" anchor="ctr">
            <a:noAutofit/>
          </a:bodyPr>
          <a:lstStyle/>
          <a:p>
            <a:endParaRPr lang="en-US" dirty="0"/>
          </a:p>
        </p:txBody>
      </p:sp>
      <p:sp>
        <p:nvSpPr>
          <p:cNvPr id="2" name="Title 1"/>
          <p:cNvSpPr>
            <a:spLocks noGrp="1"/>
          </p:cNvSpPr>
          <p:nvPr>
            <p:ph type="title" hasCustomPrompt="1"/>
          </p:nvPr>
        </p:nvSpPr>
        <p:spPr>
          <a:xfrm>
            <a:off x="4441121" y="1344404"/>
            <a:ext cx="6984906" cy="2560441"/>
          </a:xfrm>
        </p:spPr>
        <p:txBody>
          <a:bodyPr lIns="0" tIns="0" rIns="0" bIns="0" anchor="b" anchorCtr="0">
            <a:noAutofit/>
          </a:bodyPr>
          <a:lstStyle>
            <a:lvl1pPr algn="l">
              <a:lnSpc>
                <a:spcPct val="100000"/>
              </a:lnSpc>
              <a:defRPr sz="3300" b="1">
                <a:latin typeface="+mj-lt"/>
                <a:cs typeface="Arial" panose="020B0604020202020204" pitchFamily="34" charset="0"/>
              </a:defRPr>
            </a:lvl1pPr>
          </a:lstStyle>
          <a:p>
            <a:r>
              <a:rPr lang="en-US" dirty="0"/>
              <a:t>Click to add title</a:t>
            </a:r>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
        <p:nvSpPr>
          <p:cNvPr id="57" name="Text Placeholder 54">
            <a:extLst>
              <a:ext uri="{FF2B5EF4-FFF2-40B4-BE49-F238E27FC236}">
                <a16:creationId xmlns:a16="http://schemas.microsoft.com/office/drawing/2014/main" id="{A493C80D-2813-9E70-8901-D4B9EA4DD7EA}"/>
              </a:ext>
            </a:extLst>
          </p:cNvPr>
          <p:cNvSpPr>
            <a:spLocks noGrp="1"/>
          </p:cNvSpPr>
          <p:nvPr>
            <p:ph type="body" sz="quarter" idx="15" hasCustomPrompt="1"/>
          </p:nvPr>
        </p:nvSpPr>
        <p:spPr>
          <a:xfrm>
            <a:off x="3611880" y="1347664"/>
            <a:ext cx="768096" cy="1882471"/>
          </a:xfrm>
        </p:spPr>
        <p:txBody>
          <a:bodyPr lIns="91440" tIns="45720" rIns="91440" bIns="54864">
            <a:noAutofit/>
          </a:bodyPr>
          <a:lstStyle>
            <a:lvl1pPr marL="0" indent="0">
              <a:buNone/>
              <a:defRPr sz="10000" b="1"/>
            </a:lvl1pPr>
          </a:lstStyle>
          <a:p>
            <a:pPr lvl="0"/>
            <a:r>
              <a:rPr lang="en-US" dirty="0"/>
              <a:t>“</a:t>
            </a:r>
          </a:p>
        </p:txBody>
      </p:sp>
      <p:sp>
        <p:nvSpPr>
          <p:cNvPr id="55" name="Text Placeholder 54">
            <a:extLst>
              <a:ext uri="{FF2B5EF4-FFF2-40B4-BE49-F238E27FC236}">
                <a16:creationId xmlns:a16="http://schemas.microsoft.com/office/drawing/2014/main" id="{A2733C45-7C53-2BC5-3F62-D069650A79C9}"/>
              </a:ext>
            </a:extLst>
          </p:cNvPr>
          <p:cNvSpPr>
            <a:spLocks noGrp="1"/>
          </p:cNvSpPr>
          <p:nvPr>
            <p:ph type="body" sz="quarter" idx="13" hasCustomPrompt="1"/>
          </p:nvPr>
        </p:nvSpPr>
        <p:spPr>
          <a:xfrm>
            <a:off x="4441120" y="3977196"/>
            <a:ext cx="4971237" cy="864804"/>
          </a:xfrm>
        </p:spPr>
        <p:txBody>
          <a:bodyPr lIns="0" tIns="0" rIns="0" bIns="0" anchor="ctr" anchorCtr="0">
            <a:noAutofit/>
          </a:bodyPr>
          <a:lstStyle>
            <a:lvl1pPr marL="0" indent="0">
              <a:buNone/>
              <a:defRPr sz="2400"/>
            </a:lvl1pPr>
          </a:lstStyle>
          <a:p>
            <a:r>
              <a:rPr lang="en-US" dirty="0"/>
              <a:t>Click to add subtitle</a:t>
            </a:r>
          </a:p>
        </p:txBody>
      </p:sp>
      <p:sp>
        <p:nvSpPr>
          <p:cNvPr id="56" name="Text Placeholder 54">
            <a:extLst>
              <a:ext uri="{FF2B5EF4-FFF2-40B4-BE49-F238E27FC236}">
                <a16:creationId xmlns:a16="http://schemas.microsoft.com/office/drawing/2014/main" id="{B1D62231-87CB-21EC-CF8C-46276AD1F951}"/>
              </a:ext>
            </a:extLst>
          </p:cNvPr>
          <p:cNvSpPr>
            <a:spLocks noGrp="1"/>
          </p:cNvSpPr>
          <p:nvPr>
            <p:ph type="body" sz="quarter" idx="14" hasCustomPrompt="1"/>
          </p:nvPr>
        </p:nvSpPr>
        <p:spPr>
          <a:xfrm>
            <a:off x="9500616" y="3209544"/>
            <a:ext cx="768096" cy="1627632"/>
          </a:xfrm>
        </p:spPr>
        <p:txBody>
          <a:bodyPr lIns="91440" tIns="45720" rIns="91440" bIns="54864">
            <a:noAutofit/>
          </a:bodyPr>
          <a:lstStyle>
            <a:lvl1pPr marL="0" indent="0">
              <a:buNone/>
              <a:defRPr sz="10000" b="1"/>
            </a:lvl1pPr>
          </a:lstStyle>
          <a:p>
            <a:pPr lvl="0"/>
            <a:r>
              <a:rPr lang="en-US" dirty="0"/>
              <a:t>”</a:t>
            </a:r>
          </a:p>
        </p:txBody>
      </p:sp>
    </p:spTree>
    <p:extLst>
      <p:ext uri="{BB962C8B-B14F-4D97-AF65-F5344CB8AC3E}">
        <p14:creationId xmlns:p14="http://schemas.microsoft.com/office/powerpoint/2010/main" val="55285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C43996-DAC9-130F-CB05-4A8A90381D37}"/>
              </a:ext>
              <a:ext uri="{C183D7F6-B498-43B3-948B-1728B52AA6E4}">
                <adec:decorative xmlns:adec="http://schemas.microsoft.com/office/drawing/2017/decorative" val="1"/>
              </a:ext>
            </a:extLst>
          </p:cNvPr>
          <p:cNvSpPr/>
          <p:nvPr userDrawn="1"/>
        </p:nvSpPr>
        <p:spPr>
          <a:xfrm>
            <a:off x="-24064" y="3390900"/>
            <a:ext cx="12216063" cy="3467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450" dirty="0"/>
          </a:p>
        </p:txBody>
      </p:sp>
      <p:sp>
        <p:nvSpPr>
          <p:cNvPr id="2" name="Title 1">
            <a:extLst>
              <a:ext uri="{FF2B5EF4-FFF2-40B4-BE49-F238E27FC236}">
                <a16:creationId xmlns:a16="http://schemas.microsoft.com/office/drawing/2014/main" id="{EA04E8AF-9DFE-7077-DB36-941F6490BAD8}"/>
              </a:ext>
            </a:extLst>
          </p:cNvPr>
          <p:cNvSpPr>
            <a:spLocks noGrp="1"/>
          </p:cNvSpPr>
          <p:nvPr>
            <p:ph type="title" hasCustomPrompt="1"/>
          </p:nvPr>
        </p:nvSpPr>
        <p:spPr>
          <a:xfrm>
            <a:off x="758952" y="751398"/>
            <a:ext cx="10671048" cy="1362057"/>
          </a:xfrm>
        </p:spPr>
        <p:txBody>
          <a:bodyPr>
            <a:noAutofit/>
          </a:bodyPr>
          <a:lstStyle>
            <a:lvl1pPr>
              <a:lnSpc>
                <a:spcPct val="100000"/>
              </a:lnSpc>
              <a:defRPr/>
            </a:lvl1pPr>
          </a:lstStyle>
          <a:p>
            <a:r>
              <a:rPr lang="en-US" dirty="0"/>
              <a:t>Click to add title</a:t>
            </a:r>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lvl1pPr>
              <a:defRPr>
                <a:latin typeface="+mn-lt"/>
              </a:defRPr>
            </a:lvl1p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lvl1pPr>
              <a:defRPr>
                <a:latin typeface="+mn-lt"/>
              </a:defRPr>
            </a:lvl1p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758905" y="2392023"/>
            <a:ext cx="2596896" cy="2596896"/>
          </a:xfrm>
          <a:solidFill>
            <a:schemeClr val="accent4">
              <a:lumMod val="60000"/>
              <a:lumOff val="40000"/>
            </a:schemeClr>
          </a:solidFill>
          <a:ln>
            <a:noFill/>
          </a:ln>
        </p:spPr>
        <p:txBody>
          <a:bodyPr anchor="t">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758905" y="4989515"/>
            <a:ext cx="2598737" cy="1109662"/>
          </a:xfrm>
          <a:solidFill>
            <a:schemeClr val="bg1"/>
          </a:solidFill>
        </p:spPr>
        <p:txBody>
          <a:bodyPr lIns="0" tIns="274320" rIns="0" anchor="t">
            <a:noAutofit/>
          </a:bodyPr>
          <a:lstStyle>
            <a:lvl1pPr marL="0" indent="0" algn="ctr">
              <a:spcBef>
                <a:spcPts val="0"/>
              </a:spcBef>
              <a:buNone/>
              <a:defRPr sz="1800" b="0" cap="all" baseline="0">
                <a:solidFill>
                  <a:schemeClr val="accent6"/>
                </a:solidFill>
                <a:latin typeface="+mj-lt"/>
                <a:cs typeface="Arial" panose="020B0604020202020204" pitchFamily="34" charset="0"/>
              </a:defRPr>
            </a:lvl1pPr>
          </a:lstStyle>
          <a:p>
            <a:pPr lvl="0"/>
            <a:r>
              <a:rPr lang="en-US" dirty="0"/>
              <a:t>add text</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916885" y="5599755"/>
            <a:ext cx="2283472" cy="365125"/>
          </a:xfrm>
        </p:spPr>
        <p:txBody>
          <a:bodyPr anchor="ctr">
            <a:noAutofit/>
          </a:bodyPr>
          <a:lstStyle>
            <a:lvl1pPr marL="0" indent="0" algn="ctr">
              <a:buNone/>
              <a:defRPr sz="1400"/>
            </a:lvl1pPr>
          </a:lstStyle>
          <a:p>
            <a:pPr lvl="0"/>
            <a:r>
              <a:rPr lang="en-US" dirty="0"/>
              <a:t>Click to add text</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517361" y="2392619"/>
            <a:ext cx="2596896" cy="2596896"/>
          </a:xfrm>
          <a:solidFill>
            <a:schemeClr val="accent4">
              <a:lumMod val="60000"/>
              <a:lumOff val="40000"/>
            </a:schemeClr>
          </a:solidFill>
          <a:ln>
            <a:noFill/>
          </a:ln>
        </p:spPr>
        <p:txBody>
          <a:bodyPr anchor="t">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516747" y="4990111"/>
            <a:ext cx="2598737" cy="1109662"/>
          </a:xfrm>
          <a:solidFill>
            <a:schemeClr val="bg1"/>
          </a:solidFill>
        </p:spPr>
        <p:txBody>
          <a:bodyPr lIns="0" tIns="274320" rIns="0" anchor="t">
            <a:noAutofit/>
          </a:bodyPr>
          <a:lstStyle>
            <a:lvl1pPr marL="0" indent="0" algn="ctr">
              <a:spcBef>
                <a:spcPts val="0"/>
              </a:spcBef>
              <a:buNone/>
              <a:defRPr sz="1800" b="0" cap="all" baseline="0">
                <a:solidFill>
                  <a:schemeClr val="accent6"/>
                </a:solidFill>
                <a:latin typeface="+mj-lt"/>
                <a:cs typeface="Arial" panose="020B0604020202020204" pitchFamily="34" charset="0"/>
              </a:defRPr>
            </a:lvl1pPr>
          </a:lstStyle>
          <a:p>
            <a:pPr lvl="0"/>
            <a:r>
              <a:rPr lang="en-US" dirty="0"/>
              <a:t>add text</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674073" y="5600351"/>
            <a:ext cx="2283472" cy="365125"/>
          </a:xfrm>
        </p:spPr>
        <p:txBody>
          <a:bodyPr anchor="ctr">
            <a:noAutofit/>
          </a:bodyPr>
          <a:lstStyle>
            <a:lvl1pPr marL="0" indent="0" algn="ctr">
              <a:buNone/>
              <a:defRPr sz="1400"/>
            </a:lvl1pPr>
          </a:lstStyle>
          <a:p>
            <a:pPr lvl="0"/>
            <a:r>
              <a:rPr lang="en-US" dirty="0"/>
              <a:t>Click to add text</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275817" y="2393215"/>
            <a:ext cx="2596896" cy="2596896"/>
          </a:xfrm>
          <a:solidFill>
            <a:schemeClr val="accent4">
              <a:lumMod val="60000"/>
              <a:lumOff val="40000"/>
            </a:schemeClr>
          </a:solidFill>
          <a:ln>
            <a:noFill/>
          </a:ln>
        </p:spPr>
        <p:txBody>
          <a:bodyPr anchor="t">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274589" y="4990707"/>
            <a:ext cx="2598737" cy="1109662"/>
          </a:xfrm>
          <a:solidFill>
            <a:schemeClr val="bg1"/>
          </a:solidFill>
        </p:spPr>
        <p:txBody>
          <a:bodyPr lIns="0" tIns="274320" rIns="0" anchor="t">
            <a:noAutofit/>
          </a:bodyPr>
          <a:lstStyle>
            <a:lvl1pPr marL="0" indent="0" algn="ctr">
              <a:spcBef>
                <a:spcPts val="0"/>
              </a:spcBef>
              <a:buNone/>
              <a:defRPr sz="1800" b="0" cap="all" baseline="0">
                <a:solidFill>
                  <a:schemeClr val="accent6"/>
                </a:solidFill>
                <a:latin typeface="+mj-lt"/>
                <a:cs typeface="Arial" panose="020B0604020202020204" pitchFamily="34" charset="0"/>
              </a:defRPr>
            </a:lvl1pPr>
          </a:lstStyle>
          <a:p>
            <a:pPr lvl="0"/>
            <a:r>
              <a:rPr lang="en-US" dirty="0"/>
              <a:t>add text</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432529" y="5600947"/>
            <a:ext cx="2283472" cy="365125"/>
          </a:xfrm>
        </p:spPr>
        <p:txBody>
          <a:bodyPr anchor="ctr">
            <a:noAutofit/>
          </a:bodyPr>
          <a:lstStyle>
            <a:lvl1pPr marL="0" indent="0" algn="ctr">
              <a:buNone/>
              <a:defRPr sz="1400"/>
            </a:lvl1pPr>
          </a:lstStyle>
          <a:p>
            <a:pPr lvl="0"/>
            <a:r>
              <a:rPr lang="en-US" dirty="0"/>
              <a:t>Click to add text</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9034272" y="2393215"/>
            <a:ext cx="2596896" cy="2596896"/>
          </a:xfrm>
          <a:solidFill>
            <a:schemeClr val="accent4">
              <a:lumMod val="60000"/>
              <a:lumOff val="40000"/>
            </a:schemeClr>
          </a:solidFill>
          <a:ln>
            <a:noFill/>
          </a:ln>
        </p:spPr>
        <p:txBody>
          <a:bodyPr anchor="t">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9032431" y="4990707"/>
            <a:ext cx="2598737" cy="1109662"/>
          </a:xfrm>
          <a:solidFill>
            <a:schemeClr val="bg1"/>
          </a:solidFill>
        </p:spPr>
        <p:txBody>
          <a:bodyPr lIns="0" tIns="274320" rIns="0" anchor="t">
            <a:noAutofit/>
          </a:bodyPr>
          <a:lstStyle>
            <a:lvl1pPr marL="0" indent="0" algn="ctr">
              <a:spcBef>
                <a:spcPts val="0"/>
              </a:spcBef>
              <a:buNone/>
              <a:defRPr sz="1800" b="0" cap="all" baseline="0">
                <a:solidFill>
                  <a:schemeClr val="accent6"/>
                </a:solidFill>
                <a:latin typeface="+mj-lt"/>
                <a:cs typeface="Arial" panose="020B0604020202020204" pitchFamily="34" charset="0"/>
              </a:defRPr>
            </a:lvl1pPr>
          </a:lstStyle>
          <a:p>
            <a:pPr lvl="0"/>
            <a:r>
              <a:rPr lang="en-US" dirty="0"/>
              <a:t>add text</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9190984" y="5600947"/>
            <a:ext cx="2283472" cy="365125"/>
          </a:xfrm>
        </p:spPr>
        <p:txBody>
          <a:bodyPr anchor="ctr">
            <a:noAutofit/>
          </a:bodyPr>
          <a:lstStyle>
            <a:lvl1pPr marL="0" indent="0" algn="ctr">
              <a:buNone/>
              <a:defRPr sz="1400"/>
            </a:lvl1pPr>
          </a:lstStyle>
          <a:p>
            <a:pPr lvl="0"/>
            <a:r>
              <a:rPr lang="en-US" dirty="0"/>
              <a:t>Click to add text</a:t>
            </a:r>
          </a:p>
        </p:txBody>
      </p:sp>
    </p:spTree>
    <p:extLst>
      <p:ext uri="{BB962C8B-B14F-4D97-AF65-F5344CB8AC3E}">
        <p14:creationId xmlns:p14="http://schemas.microsoft.com/office/powerpoint/2010/main" val="258665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4E8AF-9DFE-7077-DB36-941F6490BAD8}"/>
              </a:ext>
            </a:extLst>
          </p:cNvPr>
          <p:cNvSpPr>
            <a:spLocks noGrp="1"/>
          </p:cNvSpPr>
          <p:nvPr>
            <p:ph type="title" hasCustomPrompt="1"/>
          </p:nvPr>
        </p:nvSpPr>
        <p:spPr>
          <a:xfrm>
            <a:off x="760937" y="755729"/>
            <a:ext cx="10665089" cy="859972"/>
          </a:xfrm>
        </p:spPr>
        <p:txBody>
          <a:bodyPr>
            <a:noAutofit/>
          </a:bodyPr>
          <a:lstStyle>
            <a:lvl1pPr>
              <a:lnSpc>
                <a:spcPct val="100000"/>
              </a:lnSpc>
              <a:defRPr/>
            </a:lvl1pPr>
          </a:lstStyle>
          <a:p>
            <a:r>
              <a:rPr lang="en-US" dirty="0"/>
              <a:t>Click to add title</a:t>
            </a:r>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lvl1pPr>
              <a:defRPr>
                <a:latin typeface="+mn-lt"/>
              </a:defRPr>
            </a:lvl1p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lvl1pPr>
              <a:defRPr>
                <a:latin typeface="+mn-lt"/>
              </a:defRPr>
            </a:lvl1p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hasCustomPrompt="1"/>
          </p:nvPr>
        </p:nvSpPr>
        <p:spPr>
          <a:xfrm>
            <a:off x="1271016" y="1674543"/>
            <a:ext cx="2029968" cy="1828800"/>
          </a:xfrm>
          <a:solidFill>
            <a:schemeClr val="accent4">
              <a:lumMod val="60000"/>
              <a:lumOff val="40000"/>
            </a:schemeClr>
          </a:solidFill>
          <a:ln>
            <a:noFill/>
          </a:ln>
        </p:spPr>
        <p:txBody>
          <a:bodyPr anchor="t" anchorCtr="0">
            <a:noAutofit/>
          </a:bodyPr>
          <a:lstStyle>
            <a:lvl1pPr marL="0" indent="0" algn="ctr">
              <a:buNone/>
              <a:defRPr sz="1200"/>
            </a:lvl1pPr>
          </a:lstStyle>
          <a:p>
            <a:r>
              <a:rPr lang="en-US" dirty="0"/>
              <a:t>Click to add picture</a:t>
            </a:r>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1271016" y="3320463"/>
            <a:ext cx="2029968" cy="694944"/>
          </a:xfrm>
          <a:solidFill>
            <a:schemeClr val="accent4"/>
          </a:solidFill>
        </p:spPr>
        <p:txBody>
          <a:bodyPr lIns="0" tIns="155448" rIns="0" anchor="t" anchorCtr="0">
            <a:normAutofit/>
          </a:bodyPr>
          <a:lstStyle>
            <a:lvl1pPr marL="0" indent="0" algn="ctr">
              <a:spcBef>
                <a:spcPts val="0"/>
              </a:spcBef>
              <a:buNone/>
              <a:defRPr sz="1400" b="0" cap="all" spc="20" baseline="0">
                <a:solidFill>
                  <a:schemeClr val="accent6"/>
                </a:solidFill>
                <a:latin typeface="+mj-lt"/>
                <a:cs typeface="Arial" panose="020B0604020202020204" pitchFamily="34" charset="0"/>
              </a:defRPr>
            </a:lvl1pPr>
          </a:lstStyle>
          <a:p>
            <a:pPr lvl="0"/>
            <a:r>
              <a:rPr lang="en-US" dirty="0"/>
              <a:t>Add Text</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1271016" y="3696472"/>
            <a:ext cx="2029968" cy="269240"/>
          </a:xfrm>
        </p:spPr>
        <p:txBody>
          <a:bodyPr anchor="t" anchorCtr="0">
            <a:normAutofit/>
          </a:bodyPr>
          <a:lstStyle>
            <a:lvl1pPr marL="0" indent="0" algn="ctr">
              <a:buNone/>
              <a:defRPr sz="1200" spc="20" baseline="0"/>
            </a:lvl1pPr>
          </a:lstStyle>
          <a:p>
            <a:pPr lvl="0"/>
            <a:r>
              <a:rPr lang="en-US" dirty="0"/>
              <a:t>Click to add text</a:t>
            </a:r>
          </a:p>
        </p:txBody>
      </p:sp>
      <p:sp>
        <p:nvSpPr>
          <p:cNvPr id="10" name="Picture Placeholder 16">
            <a:extLst>
              <a:ext uri="{FF2B5EF4-FFF2-40B4-BE49-F238E27FC236}">
                <a16:creationId xmlns:a16="http://schemas.microsoft.com/office/drawing/2014/main" id="{BB749B9A-080F-37C0-08E6-909A5DA554D4}"/>
              </a:ext>
            </a:extLst>
          </p:cNvPr>
          <p:cNvSpPr>
            <a:spLocks noGrp="1"/>
          </p:cNvSpPr>
          <p:nvPr>
            <p:ph type="pic" sz="quarter" idx="25" hasCustomPrompt="1"/>
          </p:nvPr>
        </p:nvSpPr>
        <p:spPr>
          <a:xfrm>
            <a:off x="1271016" y="4273471"/>
            <a:ext cx="2029968" cy="1828800"/>
          </a:xfrm>
          <a:solidFill>
            <a:schemeClr val="accent4">
              <a:lumMod val="60000"/>
              <a:lumOff val="40000"/>
            </a:schemeClr>
          </a:solidFill>
          <a:ln>
            <a:noFill/>
          </a:ln>
        </p:spPr>
        <p:txBody>
          <a:bodyPr anchor="t" anchorCtr="0">
            <a:noAutofit/>
          </a:bodyPr>
          <a:lstStyle>
            <a:lvl1pPr marL="0" indent="0" algn="ctr">
              <a:buNone/>
              <a:defRPr sz="1200"/>
            </a:lvl1pPr>
          </a:lstStyle>
          <a:p>
            <a:pPr marL="0" marR="0" lvl="0" indent="0" algn="ctr" defTabSz="914400" rtl="0" eaLnBrk="1" fontAlgn="auto" latinLnBrk="0" hangingPunct="1">
              <a:lnSpc>
                <a:spcPct val="100000"/>
              </a:lnSpc>
              <a:spcBef>
                <a:spcPts val="360"/>
              </a:spcBef>
              <a:spcAft>
                <a:spcPts val="0"/>
              </a:spcAft>
              <a:buClrTx/>
              <a:buSzTx/>
              <a:buFont typeface="Arial" panose="020B0604020202020204" pitchFamily="34" charset="0"/>
              <a:buNone/>
              <a:tabLst/>
              <a:defRPr/>
            </a:pPr>
            <a:r>
              <a:rPr lang="en-US" dirty="0"/>
              <a:t>Click to add picture</a:t>
            </a:r>
          </a:p>
          <a:p>
            <a:endParaRPr lang="en-US" dirty="0"/>
          </a:p>
        </p:txBody>
      </p:sp>
      <p:sp>
        <p:nvSpPr>
          <p:cNvPr id="14" name="Text Placeholder 18">
            <a:extLst>
              <a:ext uri="{FF2B5EF4-FFF2-40B4-BE49-F238E27FC236}">
                <a16:creationId xmlns:a16="http://schemas.microsoft.com/office/drawing/2014/main" id="{C4C7516E-0853-87BE-108B-697DD8E0DA75}"/>
              </a:ext>
            </a:extLst>
          </p:cNvPr>
          <p:cNvSpPr>
            <a:spLocks noGrp="1"/>
          </p:cNvSpPr>
          <p:nvPr>
            <p:ph type="body" sz="quarter" idx="29" hasCustomPrompt="1"/>
          </p:nvPr>
        </p:nvSpPr>
        <p:spPr>
          <a:xfrm>
            <a:off x="1271016" y="5919391"/>
            <a:ext cx="2029968" cy="694944"/>
          </a:xfrm>
          <a:solidFill>
            <a:schemeClr val="accent1"/>
          </a:solidFill>
        </p:spPr>
        <p:txBody>
          <a:bodyPr lIns="0" tIns="155448" rIns="0" anchor="t" anchorCtr="0">
            <a:normAutofit/>
          </a:bodyPr>
          <a:lstStyle>
            <a:lvl1pPr marL="0" indent="0" algn="ctr">
              <a:spcBef>
                <a:spcPts val="0"/>
              </a:spcBef>
              <a:buNone/>
              <a:defRPr sz="1400" b="0" cap="all" spc="20" baseline="0">
                <a:solidFill>
                  <a:schemeClr val="accent6"/>
                </a:solidFill>
                <a:latin typeface="+mj-lt"/>
                <a:cs typeface="Arial" panose="020B0604020202020204" pitchFamily="34" charset="0"/>
              </a:defRPr>
            </a:lvl1pPr>
          </a:lstStyle>
          <a:p>
            <a:pPr lvl="0"/>
            <a:r>
              <a:rPr lang="en-US" dirty="0"/>
              <a:t>Add Text</a:t>
            </a:r>
          </a:p>
        </p:txBody>
      </p:sp>
      <p:sp>
        <p:nvSpPr>
          <p:cNvPr id="15" name="Text Placeholder 20">
            <a:extLst>
              <a:ext uri="{FF2B5EF4-FFF2-40B4-BE49-F238E27FC236}">
                <a16:creationId xmlns:a16="http://schemas.microsoft.com/office/drawing/2014/main" id="{FB1A74E1-7CEB-F501-F998-7361A20F7349}"/>
              </a:ext>
            </a:extLst>
          </p:cNvPr>
          <p:cNvSpPr>
            <a:spLocks noGrp="1"/>
          </p:cNvSpPr>
          <p:nvPr>
            <p:ph type="body" sz="quarter" idx="30" hasCustomPrompt="1"/>
          </p:nvPr>
        </p:nvSpPr>
        <p:spPr>
          <a:xfrm>
            <a:off x="1271016" y="6295400"/>
            <a:ext cx="2029968" cy="269240"/>
          </a:xfrm>
        </p:spPr>
        <p:txBody>
          <a:bodyPr anchor="t" anchorCtr="0">
            <a:normAutofit/>
          </a:bodyPr>
          <a:lstStyle>
            <a:lvl1pPr marL="0" indent="0" algn="ctr">
              <a:buNone/>
              <a:defRPr sz="1200" spc="20" baseline="0"/>
            </a:lvl1pPr>
          </a:lstStyle>
          <a:p>
            <a:pPr lvl="0"/>
            <a:r>
              <a:rPr lang="en-US" dirty="0"/>
              <a:t>Click to add text</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hasCustomPrompt="1"/>
          </p:nvPr>
        </p:nvSpPr>
        <p:spPr>
          <a:xfrm>
            <a:off x="3828288" y="1674543"/>
            <a:ext cx="2029968" cy="1828800"/>
          </a:xfrm>
          <a:solidFill>
            <a:schemeClr val="accent4">
              <a:lumMod val="60000"/>
              <a:lumOff val="40000"/>
            </a:schemeClr>
          </a:solidFill>
          <a:ln>
            <a:noFill/>
          </a:ln>
        </p:spPr>
        <p:txBody>
          <a:bodyPr anchor="t" anchorCtr="0">
            <a:noAutofit/>
          </a:bodyPr>
          <a:lstStyle>
            <a:lvl1pPr marL="0" indent="0" algn="ctr">
              <a:buNone/>
              <a:defRPr sz="1200"/>
            </a:lvl1pPr>
          </a:lstStyle>
          <a:p>
            <a:pPr marL="0" marR="0" lvl="0" indent="0" algn="ctr" defTabSz="914400" rtl="0" eaLnBrk="1" fontAlgn="auto" latinLnBrk="0" hangingPunct="1">
              <a:lnSpc>
                <a:spcPct val="100000"/>
              </a:lnSpc>
              <a:spcBef>
                <a:spcPts val="360"/>
              </a:spcBef>
              <a:spcAft>
                <a:spcPts val="0"/>
              </a:spcAft>
              <a:buClrTx/>
              <a:buSzTx/>
              <a:buFont typeface="Arial" panose="020B0604020202020204" pitchFamily="34" charset="0"/>
              <a:buNone/>
              <a:tabLst/>
              <a:defRPr/>
            </a:pPr>
            <a:r>
              <a:rPr lang="en-US" dirty="0"/>
              <a:t>Click to add picture</a:t>
            </a:r>
          </a:p>
          <a:p>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828288" y="3320463"/>
            <a:ext cx="2029968" cy="694944"/>
          </a:xfrm>
          <a:solidFill>
            <a:schemeClr val="accent1"/>
          </a:solidFill>
        </p:spPr>
        <p:txBody>
          <a:bodyPr lIns="0" tIns="155448" rIns="0" anchor="t" anchorCtr="0">
            <a:normAutofit/>
          </a:bodyPr>
          <a:lstStyle>
            <a:lvl1pPr marL="0" indent="0" algn="ctr">
              <a:spcBef>
                <a:spcPts val="0"/>
              </a:spcBef>
              <a:buNone/>
              <a:defRPr sz="1400" b="0" cap="all" spc="20" baseline="0">
                <a:solidFill>
                  <a:schemeClr val="accent6"/>
                </a:solidFill>
                <a:latin typeface="+mj-lt"/>
                <a:cs typeface="Arial" panose="020B0604020202020204" pitchFamily="34" charset="0"/>
              </a:defRPr>
            </a:lvl1pPr>
          </a:lstStyle>
          <a:p>
            <a:pPr lvl="0"/>
            <a:r>
              <a:rPr lang="en-US" dirty="0"/>
              <a:t>Add Text</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828288" y="3696472"/>
            <a:ext cx="2029968" cy="269240"/>
          </a:xfrm>
        </p:spPr>
        <p:txBody>
          <a:bodyPr anchor="t" anchorCtr="0">
            <a:normAutofit/>
          </a:bodyPr>
          <a:lstStyle>
            <a:lvl1pPr marL="0" indent="0" algn="ctr">
              <a:buNone/>
              <a:defRPr sz="1200" spc="20" baseline="0"/>
            </a:lvl1pPr>
          </a:lstStyle>
          <a:p>
            <a:pPr lvl="0"/>
            <a:r>
              <a:rPr lang="en-US" dirty="0"/>
              <a:t>Click to add text</a:t>
            </a:r>
          </a:p>
        </p:txBody>
      </p:sp>
      <p:sp>
        <p:nvSpPr>
          <p:cNvPr id="11" name="Picture Placeholder 16">
            <a:extLst>
              <a:ext uri="{FF2B5EF4-FFF2-40B4-BE49-F238E27FC236}">
                <a16:creationId xmlns:a16="http://schemas.microsoft.com/office/drawing/2014/main" id="{B5D5100A-3D51-45DB-3A84-9E7FB85261E3}"/>
              </a:ext>
            </a:extLst>
          </p:cNvPr>
          <p:cNvSpPr>
            <a:spLocks noGrp="1"/>
          </p:cNvSpPr>
          <p:nvPr>
            <p:ph type="pic" sz="quarter" idx="26" hasCustomPrompt="1"/>
          </p:nvPr>
        </p:nvSpPr>
        <p:spPr>
          <a:xfrm>
            <a:off x="3828288" y="4273471"/>
            <a:ext cx="2029968" cy="1828800"/>
          </a:xfrm>
          <a:solidFill>
            <a:schemeClr val="accent4">
              <a:lumMod val="60000"/>
              <a:lumOff val="40000"/>
            </a:schemeClr>
          </a:solidFill>
          <a:ln>
            <a:noFill/>
          </a:ln>
        </p:spPr>
        <p:txBody>
          <a:bodyPr anchor="t" anchorCtr="0">
            <a:noAutofit/>
          </a:bodyPr>
          <a:lstStyle>
            <a:lvl1pPr marL="0" indent="0" algn="ctr">
              <a:buNone/>
              <a:defRPr sz="1200"/>
            </a:lvl1pPr>
          </a:lstStyle>
          <a:p>
            <a:pPr marL="0" marR="0" lvl="0" indent="0" algn="ctr" defTabSz="914400" rtl="0" eaLnBrk="1" fontAlgn="auto" latinLnBrk="0" hangingPunct="1">
              <a:lnSpc>
                <a:spcPct val="100000"/>
              </a:lnSpc>
              <a:spcBef>
                <a:spcPts val="360"/>
              </a:spcBef>
              <a:spcAft>
                <a:spcPts val="0"/>
              </a:spcAft>
              <a:buClrTx/>
              <a:buSzTx/>
              <a:buFont typeface="Arial" panose="020B0604020202020204" pitchFamily="34" charset="0"/>
              <a:buNone/>
              <a:tabLst/>
              <a:defRPr/>
            </a:pPr>
            <a:r>
              <a:rPr lang="en-US" dirty="0"/>
              <a:t>Click to add picture</a:t>
            </a:r>
          </a:p>
          <a:p>
            <a:endParaRPr lang="en-US" dirty="0"/>
          </a:p>
        </p:txBody>
      </p:sp>
      <p:sp>
        <p:nvSpPr>
          <p:cNvPr id="16" name="Text Placeholder 18">
            <a:extLst>
              <a:ext uri="{FF2B5EF4-FFF2-40B4-BE49-F238E27FC236}">
                <a16:creationId xmlns:a16="http://schemas.microsoft.com/office/drawing/2014/main" id="{B775B771-678A-D917-7FE0-5DA7A23CCE25}"/>
              </a:ext>
            </a:extLst>
          </p:cNvPr>
          <p:cNvSpPr>
            <a:spLocks noGrp="1"/>
          </p:cNvSpPr>
          <p:nvPr>
            <p:ph type="body" sz="quarter" idx="31" hasCustomPrompt="1"/>
          </p:nvPr>
        </p:nvSpPr>
        <p:spPr>
          <a:xfrm>
            <a:off x="3828288" y="5919391"/>
            <a:ext cx="2029968" cy="694944"/>
          </a:xfrm>
          <a:solidFill>
            <a:schemeClr val="accent4"/>
          </a:solidFill>
        </p:spPr>
        <p:txBody>
          <a:bodyPr lIns="0" tIns="155448" rIns="0" anchor="t" anchorCtr="0">
            <a:normAutofit/>
          </a:bodyPr>
          <a:lstStyle>
            <a:lvl1pPr marL="0" indent="0" algn="ctr">
              <a:spcBef>
                <a:spcPts val="0"/>
              </a:spcBef>
              <a:buNone/>
              <a:defRPr sz="1400" b="0" cap="all" spc="20" baseline="0">
                <a:solidFill>
                  <a:schemeClr val="accent6"/>
                </a:solidFill>
                <a:latin typeface="+mj-lt"/>
                <a:cs typeface="Arial" panose="020B0604020202020204" pitchFamily="34" charset="0"/>
              </a:defRPr>
            </a:lvl1pPr>
          </a:lstStyle>
          <a:p>
            <a:pPr lvl="0"/>
            <a:r>
              <a:rPr lang="en-US" dirty="0"/>
              <a:t>Add Text</a:t>
            </a:r>
          </a:p>
        </p:txBody>
      </p:sp>
      <p:sp>
        <p:nvSpPr>
          <p:cNvPr id="18" name="Text Placeholder 20">
            <a:extLst>
              <a:ext uri="{FF2B5EF4-FFF2-40B4-BE49-F238E27FC236}">
                <a16:creationId xmlns:a16="http://schemas.microsoft.com/office/drawing/2014/main" id="{AA2B9540-B92A-AD9C-C01A-B08A98BF8455}"/>
              </a:ext>
            </a:extLst>
          </p:cNvPr>
          <p:cNvSpPr>
            <a:spLocks noGrp="1"/>
          </p:cNvSpPr>
          <p:nvPr>
            <p:ph type="body" sz="quarter" idx="32" hasCustomPrompt="1"/>
          </p:nvPr>
        </p:nvSpPr>
        <p:spPr>
          <a:xfrm>
            <a:off x="3828288" y="6295400"/>
            <a:ext cx="2029968" cy="269240"/>
          </a:xfrm>
        </p:spPr>
        <p:txBody>
          <a:bodyPr anchor="t" anchorCtr="0">
            <a:normAutofit/>
          </a:bodyPr>
          <a:lstStyle>
            <a:lvl1pPr marL="0" indent="0" algn="ctr">
              <a:buNone/>
              <a:defRPr sz="1200" spc="20" baseline="0"/>
            </a:lvl1pPr>
          </a:lstStyle>
          <a:p>
            <a:pPr lvl="0"/>
            <a:r>
              <a:rPr lang="en-US" dirty="0"/>
              <a:t>Click to add text</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hasCustomPrompt="1"/>
          </p:nvPr>
        </p:nvSpPr>
        <p:spPr>
          <a:xfrm>
            <a:off x="6385560" y="1674543"/>
            <a:ext cx="2029968" cy="1828800"/>
          </a:xfrm>
          <a:solidFill>
            <a:schemeClr val="accent4">
              <a:lumMod val="60000"/>
              <a:lumOff val="40000"/>
            </a:schemeClr>
          </a:solidFill>
          <a:ln>
            <a:noFill/>
          </a:ln>
        </p:spPr>
        <p:txBody>
          <a:bodyPr anchor="t" anchorCtr="0">
            <a:noAutofit/>
          </a:bodyPr>
          <a:lstStyle>
            <a:lvl1pPr marL="0" indent="0" algn="ctr">
              <a:buNone/>
              <a:defRPr sz="1200"/>
            </a:lvl1pPr>
          </a:lstStyle>
          <a:p>
            <a:pPr marL="0" marR="0" lvl="0" indent="0" algn="ctr" defTabSz="914400" rtl="0" eaLnBrk="1" fontAlgn="auto" latinLnBrk="0" hangingPunct="1">
              <a:lnSpc>
                <a:spcPct val="100000"/>
              </a:lnSpc>
              <a:spcBef>
                <a:spcPts val="360"/>
              </a:spcBef>
              <a:spcAft>
                <a:spcPts val="0"/>
              </a:spcAft>
              <a:buClrTx/>
              <a:buSzTx/>
              <a:buFont typeface="Arial" panose="020B0604020202020204" pitchFamily="34" charset="0"/>
              <a:buNone/>
              <a:tabLst/>
              <a:defRPr/>
            </a:pPr>
            <a:r>
              <a:rPr lang="en-US" dirty="0"/>
              <a:t>Click to add picture</a:t>
            </a:r>
          </a:p>
          <a:p>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385560" y="3320463"/>
            <a:ext cx="2029968" cy="694944"/>
          </a:xfrm>
          <a:solidFill>
            <a:schemeClr val="accent4"/>
          </a:solidFill>
        </p:spPr>
        <p:txBody>
          <a:bodyPr lIns="0" tIns="155448" rIns="0" anchor="t" anchorCtr="0">
            <a:normAutofit/>
          </a:bodyPr>
          <a:lstStyle>
            <a:lvl1pPr marL="0" indent="0" algn="ctr">
              <a:spcBef>
                <a:spcPts val="0"/>
              </a:spcBef>
              <a:buNone/>
              <a:defRPr sz="1400" b="0" cap="all" spc="20" baseline="0">
                <a:solidFill>
                  <a:schemeClr val="accent6"/>
                </a:solidFill>
                <a:latin typeface="+mj-lt"/>
                <a:cs typeface="Arial" panose="020B0604020202020204" pitchFamily="34" charset="0"/>
              </a:defRPr>
            </a:lvl1pPr>
          </a:lstStyle>
          <a:p>
            <a:pPr lvl="0"/>
            <a:r>
              <a:rPr lang="en-US" dirty="0"/>
              <a:t>Add Text</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385560" y="3696472"/>
            <a:ext cx="2029968" cy="269240"/>
          </a:xfrm>
        </p:spPr>
        <p:txBody>
          <a:bodyPr anchor="t" anchorCtr="0">
            <a:normAutofit/>
          </a:bodyPr>
          <a:lstStyle>
            <a:lvl1pPr marL="0" indent="0" algn="ctr">
              <a:buNone/>
              <a:defRPr sz="1200" spc="20" baseline="0"/>
            </a:lvl1pPr>
          </a:lstStyle>
          <a:p>
            <a:pPr lvl="0"/>
            <a:r>
              <a:rPr lang="en-US" dirty="0"/>
              <a:t>Click to add text</a:t>
            </a:r>
          </a:p>
        </p:txBody>
      </p:sp>
      <p:sp>
        <p:nvSpPr>
          <p:cNvPr id="12" name="Picture Placeholder 16">
            <a:extLst>
              <a:ext uri="{FF2B5EF4-FFF2-40B4-BE49-F238E27FC236}">
                <a16:creationId xmlns:a16="http://schemas.microsoft.com/office/drawing/2014/main" id="{3D2AAC25-9404-1F6F-200C-5660F4995858}"/>
              </a:ext>
            </a:extLst>
          </p:cNvPr>
          <p:cNvSpPr>
            <a:spLocks noGrp="1"/>
          </p:cNvSpPr>
          <p:nvPr>
            <p:ph type="pic" sz="quarter" idx="27" hasCustomPrompt="1"/>
          </p:nvPr>
        </p:nvSpPr>
        <p:spPr>
          <a:xfrm>
            <a:off x="6385560" y="4273471"/>
            <a:ext cx="2029968" cy="1828800"/>
          </a:xfrm>
          <a:solidFill>
            <a:schemeClr val="accent4">
              <a:lumMod val="60000"/>
              <a:lumOff val="40000"/>
            </a:schemeClr>
          </a:solidFill>
          <a:ln>
            <a:noFill/>
          </a:ln>
        </p:spPr>
        <p:txBody>
          <a:bodyPr anchor="t" anchorCtr="0">
            <a:noAutofit/>
          </a:bodyPr>
          <a:lstStyle>
            <a:lvl1pPr marL="0" indent="0" algn="ctr">
              <a:buNone/>
              <a:defRPr sz="1200"/>
            </a:lvl1pPr>
          </a:lstStyle>
          <a:p>
            <a:pPr marL="0" marR="0" lvl="0" indent="0" algn="ctr" defTabSz="914400" rtl="0" eaLnBrk="1" fontAlgn="auto" latinLnBrk="0" hangingPunct="1">
              <a:lnSpc>
                <a:spcPct val="100000"/>
              </a:lnSpc>
              <a:spcBef>
                <a:spcPts val="360"/>
              </a:spcBef>
              <a:spcAft>
                <a:spcPts val="0"/>
              </a:spcAft>
              <a:buClrTx/>
              <a:buSzTx/>
              <a:buFont typeface="Arial" panose="020B0604020202020204" pitchFamily="34" charset="0"/>
              <a:buNone/>
              <a:tabLst/>
              <a:defRPr/>
            </a:pPr>
            <a:r>
              <a:rPr lang="en-US" dirty="0"/>
              <a:t>Click to add picture</a:t>
            </a:r>
          </a:p>
          <a:p>
            <a:endParaRPr lang="en-US" dirty="0"/>
          </a:p>
        </p:txBody>
      </p:sp>
      <p:sp>
        <p:nvSpPr>
          <p:cNvPr id="20" name="Text Placeholder 18">
            <a:extLst>
              <a:ext uri="{FF2B5EF4-FFF2-40B4-BE49-F238E27FC236}">
                <a16:creationId xmlns:a16="http://schemas.microsoft.com/office/drawing/2014/main" id="{AE4677E1-AC1B-AB9C-5E0C-794903DD1CEB}"/>
              </a:ext>
            </a:extLst>
          </p:cNvPr>
          <p:cNvSpPr>
            <a:spLocks noGrp="1"/>
          </p:cNvSpPr>
          <p:nvPr>
            <p:ph type="body" sz="quarter" idx="33" hasCustomPrompt="1"/>
          </p:nvPr>
        </p:nvSpPr>
        <p:spPr>
          <a:xfrm>
            <a:off x="6385560" y="5919391"/>
            <a:ext cx="2029968" cy="694944"/>
          </a:xfrm>
          <a:solidFill>
            <a:schemeClr val="accent1"/>
          </a:solidFill>
        </p:spPr>
        <p:txBody>
          <a:bodyPr lIns="0" tIns="155448" rIns="0" anchor="t" anchorCtr="0">
            <a:normAutofit/>
          </a:bodyPr>
          <a:lstStyle>
            <a:lvl1pPr marL="0" indent="0" algn="ctr">
              <a:spcBef>
                <a:spcPts val="0"/>
              </a:spcBef>
              <a:buNone/>
              <a:defRPr sz="1400" b="0" cap="all" spc="20" baseline="0">
                <a:solidFill>
                  <a:schemeClr val="accent6"/>
                </a:solidFill>
                <a:latin typeface="+mj-lt"/>
                <a:cs typeface="Arial" panose="020B0604020202020204" pitchFamily="34" charset="0"/>
              </a:defRPr>
            </a:lvl1pPr>
          </a:lstStyle>
          <a:p>
            <a:pPr lvl="0"/>
            <a:r>
              <a:rPr lang="en-US" dirty="0"/>
              <a:t>Add Text</a:t>
            </a:r>
          </a:p>
        </p:txBody>
      </p:sp>
      <p:sp>
        <p:nvSpPr>
          <p:cNvPr id="31" name="Text Placeholder 20">
            <a:extLst>
              <a:ext uri="{FF2B5EF4-FFF2-40B4-BE49-F238E27FC236}">
                <a16:creationId xmlns:a16="http://schemas.microsoft.com/office/drawing/2014/main" id="{826BBF6C-7198-3C15-CDCB-E72B08709C1F}"/>
              </a:ext>
            </a:extLst>
          </p:cNvPr>
          <p:cNvSpPr>
            <a:spLocks noGrp="1"/>
          </p:cNvSpPr>
          <p:nvPr>
            <p:ph type="body" sz="quarter" idx="34" hasCustomPrompt="1"/>
          </p:nvPr>
        </p:nvSpPr>
        <p:spPr>
          <a:xfrm>
            <a:off x="6385560" y="6295400"/>
            <a:ext cx="2029968" cy="269240"/>
          </a:xfrm>
        </p:spPr>
        <p:txBody>
          <a:bodyPr anchor="t" anchorCtr="0">
            <a:normAutofit/>
          </a:bodyPr>
          <a:lstStyle>
            <a:lvl1pPr marL="0" indent="0" algn="ctr">
              <a:buNone/>
              <a:defRPr sz="1200" spc="20" baseline="0"/>
            </a:lvl1pPr>
          </a:lstStyle>
          <a:p>
            <a:pPr lvl="0"/>
            <a:r>
              <a:rPr lang="en-US" dirty="0"/>
              <a:t>Click to add text</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hasCustomPrompt="1"/>
          </p:nvPr>
        </p:nvSpPr>
        <p:spPr>
          <a:xfrm>
            <a:off x="8942832" y="1674543"/>
            <a:ext cx="2029968" cy="1828800"/>
          </a:xfrm>
          <a:solidFill>
            <a:schemeClr val="accent4">
              <a:lumMod val="60000"/>
              <a:lumOff val="40000"/>
            </a:schemeClr>
          </a:solidFill>
          <a:ln>
            <a:noFill/>
          </a:ln>
        </p:spPr>
        <p:txBody>
          <a:bodyPr anchor="t" anchorCtr="0">
            <a:noAutofit/>
          </a:bodyPr>
          <a:lstStyle>
            <a:lvl1pPr marL="0" indent="0" algn="ctr">
              <a:buNone/>
              <a:defRPr sz="1200"/>
            </a:lvl1pPr>
          </a:lstStyle>
          <a:p>
            <a:pPr marL="0" marR="0" lvl="0" indent="0" algn="ctr" defTabSz="914400" rtl="0" eaLnBrk="1" fontAlgn="auto" latinLnBrk="0" hangingPunct="1">
              <a:lnSpc>
                <a:spcPct val="100000"/>
              </a:lnSpc>
              <a:spcBef>
                <a:spcPts val="360"/>
              </a:spcBef>
              <a:spcAft>
                <a:spcPts val="0"/>
              </a:spcAft>
              <a:buClrTx/>
              <a:buSzTx/>
              <a:buFont typeface="Arial" panose="020B0604020202020204" pitchFamily="34" charset="0"/>
              <a:buNone/>
              <a:tabLst/>
              <a:defRPr/>
            </a:pPr>
            <a:r>
              <a:rPr lang="en-US" dirty="0"/>
              <a:t>Click to add picture</a:t>
            </a:r>
          </a:p>
          <a:p>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8942832" y="3320463"/>
            <a:ext cx="2029968" cy="694944"/>
          </a:xfrm>
          <a:solidFill>
            <a:schemeClr val="accent1"/>
          </a:solidFill>
        </p:spPr>
        <p:txBody>
          <a:bodyPr lIns="0" tIns="155448" rIns="0" anchor="t" anchorCtr="0">
            <a:normAutofit/>
          </a:bodyPr>
          <a:lstStyle>
            <a:lvl1pPr marL="0" indent="0" algn="ctr">
              <a:spcBef>
                <a:spcPts val="0"/>
              </a:spcBef>
              <a:buNone/>
              <a:defRPr sz="1400" b="0" cap="all" spc="20" baseline="0">
                <a:solidFill>
                  <a:schemeClr val="accent6"/>
                </a:solidFill>
                <a:latin typeface="+mj-lt"/>
                <a:cs typeface="Arial" panose="020B0604020202020204" pitchFamily="34" charset="0"/>
              </a:defRPr>
            </a:lvl1pPr>
          </a:lstStyle>
          <a:p>
            <a:pPr lvl="0"/>
            <a:r>
              <a:rPr lang="en-US" dirty="0"/>
              <a:t>Add Text</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8942832" y="3696472"/>
            <a:ext cx="2029968" cy="269240"/>
          </a:xfrm>
        </p:spPr>
        <p:txBody>
          <a:bodyPr anchor="t" anchorCtr="0">
            <a:normAutofit/>
          </a:bodyPr>
          <a:lstStyle>
            <a:lvl1pPr marL="0" indent="0" algn="ctr">
              <a:buNone/>
              <a:defRPr sz="1200" spc="20" baseline="0"/>
            </a:lvl1pPr>
          </a:lstStyle>
          <a:p>
            <a:pPr lvl="0"/>
            <a:r>
              <a:rPr lang="en-US" dirty="0"/>
              <a:t>Click to add text</a:t>
            </a:r>
          </a:p>
        </p:txBody>
      </p:sp>
      <p:sp>
        <p:nvSpPr>
          <p:cNvPr id="13" name="Picture Placeholder 16">
            <a:extLst>
              <a:ext uri="{FF2B5EF4-FFF2-40B4-BE49-F238E27FC236}">
                <a16:creationId xmlns:a16="http://schemas.microsoft.com/office/drawing/2014/main" id="{90CBAA5D-3D9B-0CB5-E527-996433638BE3}"/>
              </a:ext>
            </a:extLst>
          </p:cNvPr>
          <p:cNvSpPr>
            <a:spLocks noGrp="1"/>
          </p:cNvSpPr>
          <p:nvPr>
            <p:ph type="pic" sz="quarter" idx="28" hasCustomPrompt="1"/>
          </p:nvPr>
        </p:nvSpPr>
        <p:spPr>
          <a:xfrm>
            <a:off x="8942832" y="4273471"/>
            <a:ext cx="2029968" cy="1828800"/>
          </a:xfrm>
          <a:solidFill>
            <a:schemeClr val="accent4">
              <a:lumMod val="60000"/>
              <a:lumOff val="40000"/>
            </a:schemeClr>
          </a:solidFill>
          <a:ln>
            <a:noFill/>
          </a:ln>
        </p:spPr>
        <p:txBody>
          <a:bodyPr anchor="t" anchorCtr="0">
            <a:noAutofit/>
          </a:bodyPr>
          <a:lstStyle>
            <a:lvl1pPr marL="0" indent="0" algn="ctr">
              <a:buNone/>
              <a:defRPr sz="1200"/>
            </a:lvl1pPr>
          </a:lstStyle>
          <a:p>
            <a:pPr marL="0" marR="0" lvl="0" indent="0" algn="ctr" defTabSz="914400" rtl="0" eaLnBrk="1" fontAlgn="auto" latinLnBrk="0" hangingPunct="1">
              <a:lnSpc>
                <a:spcPct val="100000"/>
              </a:lnSpc>
              <a:spcBef>
                <a:spcPts val="360"/>
              </a:spcBef>
              <a:spcAft>
                <a:spcPts val="0"/>
              </a:spcAft>
              <a:buClrTx/>
              <a:buSzTx/>
              <a:buFont typeface="Arial" panose="020B0604020202020204" pitchFamily="34" charset="0"/>
              <a:buNone/>
              <a:tabLst/>
              <a:defRPr/>
            </a:pPr>
            <a:r>
              <a:rPr lang="en-US" dirty="0"/>
              <a:t>Click to add picture</a:t>
            </a:r>
          </a:p>
          <a:p>
            <a:endParaRPr lang="en-US" dirty="0"/>
          </a:p>
        </p:txBody>
      </p:sp>
      <p:sp>
        <p:nvSpPr>
          <p:cNvPr id="32" name="Text Placeholder 18">
            <a:extLst>
              <a:ext uri="{FF2B5EF4-FFF2-40B4-BE49-F238E27FC236}">
                <a16:creationId xmlns:a16="http://schemas.microsoft.com/office/drawing/2014/main" id="{5B47333C-2F5E-FA7D-5DD1-191E0F421B61}"/>
              </a:ext>
            </a:extLst>
          </p:cNvPr>
          <p:cNvSpPr>
            <a:spLocks noGrp="1"/>
          </p:cNvSpPr>
          <p:nvPr>
            <p:ph type="body" sz="quarter" idx="35" hasCustomPrompt="1"/>
          </p:nvPr>
        </p:nvSpPr>
        <p:spPr>
          <a:xfrm>
            <a:off x="8942832" y="5919391"/>
            <a:ext cx="2029968" cy="694944"/>
          </a:xfrm>
          <a:solidFill>
            <a:schemeClr val="accent4"/>
          </a:solidFill>
        </p:spPr>
        <p:txBody>
          <a:bodyPr lIns="0" tIns="155448" rIns="0" anchor="t" anchorCtr="0">
            <a:normAutofit/>
          </a:bodyPr>
          <a:lstStyle>
            <a:lvl1pPr marL="0" indent="0" algn="ctr">
              <a:spcBef>
                <a:spcPts val="0"/>
              </a:spcBef>
              <a:buNone/>
              <a:defRPr sz="1400" b="0" cap="all" spc="20" baseline="0">
                <a:solidFill>
                  <a:schemeClr val="accent6"/>
                </a:solidFill>
                <a:latin typeface="+mj-lt"/>
                <a:cs typeface="Arial" panose="020B0604020202020204" pitchFamily="34" charset="0"/>
              </a:defRPr>
            </a:lvl1pPr>
          </a:lstStyle>
          <a:p>
            <a:pPr lvl="0"/>
            <a:r>
              <a:rPr lang="en-US" dirty="0"/>
              <a:t>Add Text</a:t>
            </a:r>
          </a:p>
        </p:txBody>
      </p:sp>
      <p:sp>
        <p:nvSpPr>
          <p:cNvPr id="33" name="Text Placeholder 20">
            <a:extLst>
              <a:ext uri="{FF2B5EF4-FFF2-40B4-BE49-F238E27FC236}">
                <a16:creationId xmlns:a16="http://schemas.microsoft.com/office/drawing/2014/main" id="{D0AA2AE2-5A11-76D4-4D9C-B6B24D1419D0}"/>
              </a:ext>
            </a:extLst>
          </p:cNvPr>
          <p:cNvSpPr>
            <a:spLocks noGrp="1"/>
          </p:cNvSpPr>
          <p:nvPr>
            <p:ph type="body" sz="quarter" idx="36" hasCustomPrompt="1"/>
          </p:nvPr>
        </p:nvSpPr>
        <p:spPr>
          <a:xfrm>
            <a:off x="8942832" y="6295400"/>
            <a:ext cx="2029968" cy="269240"/>
          </a:xfrm>
        </p:spPr>
        <p:txBody>
          <a:bodyPr anchor="t" anchorCtr="0">
            <a:normAutofit/>
          </a:bodyPr>
          <a:lstStyle>
            <a:lvl1pPr marL="0" indent="0" algn="ctr">
              <a:buNone/>
              <a:defRPr sz="1200" spc="20" baseline="0"/>
            </a:lvl1pPr>
          </a:lstStyle>
          <a:p>
            <a:pPr lvl="0"/>
            <a:r>
              <a:rPr lang="en-US" dirty="0"/>
              <a:t>Click to add text</a:t>
            </a:r>
          </a:p>
        </p:txBody>
      </p:sp>
    </p:spTree>
    <p:extLst>
      <p:ext uri="{BB962C8B-B14F-4D97-AF65-F5344CB8AC3E}">
        <p14:creationId xmlns:p14="http://schemas.microsoft.com/office/powerpoint/2010/main" val="190070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760938" y="457200"/>
            <a:ext cx="3200400" cy="244502"/>
          </a:xfrm>
          <a:prstGeom prst="rect">
            <a:avLst/>
          </a:prstGeom>
        </p:spPr>
        <p:txBody>
          <a:bodyPr vert="horz" lIns="0" tIns="45720" rIns="0" bIns="45720" rtlCol="0" anchor="ctr"/>
          <a:lstStyle>
            <a:lvl1pPr algn="l">
              <a:defRPr sz="1200">
                <a:solidFill>
                  <a:schemeClr val="accent6"/>
                </a:solidFill>
                <a:latin typeface="Arial" panose="020B0604020202020204" pitchFamily="34" charset="0"/>
                <a:cs typeface="Arial" panose="020B0604020202020204" pitchFamily="34" charset="0"/>
              </a:defRPr>
            </a:lvl1pPr>
          </a:lstStyle>
          <a:p>
            <a:r>
              <a:rPr lang="en-US"/>
              <a:t>Presentation title</a:t>
            </a:r>
            <a:endParaRPr lang="en-US" dirty="0"/>
          </a:p>
        </p:txBody>
      </p:sp>
      <p:sp>
        <p:nvSpPr>
          <p:cNvPr id="6" name="Slide Number Placeholder 5"/>
          <p:cNvSpPr>
            <a:spLocks noGrp="1"/>
          </p:cNvSpPr>
          <p:nvPr>
            <p:ph type="sldNum" sz="quarter" idx="4"/>
          </p:nvPr>
        </p:nvSpPr>
        <p:spPr>
          <a:xfrm>
            <a:off x="10438475" y="457199"/>
            <a:ext cx="987552" cy="244503"/>
          </a:xfrm>
          <a:prstGeom prst="rect">
            <a:avLst/>
          </a:prstGeom>
        </p:spPr>
        <p:txBody>
          <a:bodyPr vert="horz" lIns="91440" tIns="45720" rIns="0" bIns="45720" rtlCol="0" anchor="ctr"/>
          <a:lstStyle>
            <a:lvl1pPr algn="r">
              <a:defRPr sz="1200">
                <a:solidFill>
                  <a:schemeClr val="accent6"/>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2" name="Title Placeholder 1"/>
          <p:cNvSpPr>
            <a:spLocks noGrp="1"/>
          </p:cNvSpPr>
          <p:nvPr>
            <p:ph type="title"/>
          </p:nvPr>
        </p:nvSpPr>
        <p:spPr>
          <a:xfrm>
            <a:off x="758952" y="731520"/>
            <a:ext cx="10671048" cy="1362057"/>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758952" y="2103120"/>
            <a:ext cx="1067104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4833434"/>
      </p:ext>
    </p:extLst>
  </p:cSld>
  <p:clrMap bg1="lt1" tx1="dk1" bg2="lt2" tx2="dk2" accent1="accent1" accent2="accent2" accent3="accent3" accent4="accent4" accent5="accent5" accent6="accent6" hlink="hlink" folHlink="folHlink"/>
  <p:sldLayoutIdLst>
    <p:sldLayoutId id="2147483651" r:id="rId1"/>
    <p:sldLayoutId id="2147483663" r:id="rId2"/>
    <p:sldLayoutId id="2147483652" r:id="rId3"/>
    <p:sldLayoutId id="2147483653" r:id="rId4"/>
    <p:sldLayoutId id="2147483664" r:id="rId5"/>
    <p:sldLayoutId id="2147483667" r:id="rId6"/>
    <p:sldLayoutId id="2147483668" r:id="rId7"/>
    <p:sldLayoutId id="2147483669" r:id="rId8"/>
    <p:sldLayoutId id="2147483673" r:id="rId9"/>
    <p:sldLayoutId id="2147483670" r:id="rId10"/>
    <p:sldLayoutId id="2147483671" r:id="rId11"/>
    <p:sldLayoutId id="2147483655" r:id="rId12"/>
    <p:sldLayoutId id="2147483674" r:id="rId13"/>
    <p:sldLayoutId id="2147483675" r:id="rId14"/>
    <p:sldLayoutId id="2147483676" r:id="rId15"/>
    <p:sldLayoutId id="2147483654" r:id="rId16"/>
    <p:sldLayoutId id="2147483656" r:id="rId17"/>
    <p:sldLayoutId id="2147483657" r:id="rId18"/>
    <p:sldLayoutId id="2147483658" r:id="rId19"/>
    <p:sldLayoutId id="2147483659" r:id="rId20"/>
  </p:sldLayoutIdLst>
  <p:hf hdr="0"/>
  <p:txStyles>
    <p:titleStyle>
      <a:lvl1pPr algn="ctr" defTabSz="914400" rtl="0" eaLnBrk="1" latinLnBrk="0" hangingPunct="1">
        <a:lnSpc>
          <a:spcPts val="4875"/>
        </a:lnSpc>
        <a:spcBef>
          <a:spcPct val="0"/>
        </a:spcBef>
        <a:buNone/>
        <a:defRPr sz="4400" b="1" kern="1200" cap="all" baseline="0">
          <a:solidFill>
            <a:schemeClr val="accent6"/>
          </a:solidFill>
          <a:latin typeface="+mj-lt"/>
          <a:ea typeface="+mj-ea"/>
          <a:cs typeface="+mj-cs"/>
        </a:defRPr>
      </a:lvl1pPr>
    </p:titleStyle>
    <p:bodyStyle>
      <a:lvl1pPr marL="347472" indent="-347472" algn="l" defTabSz="914400" rtl="0" eaLnBrk="1" latinLnBrk="0" hangingPunct="1">
        <a:lnSpc>
          <a:spcPct val="100000"/>
        </a:lnSpc>
        <a:spcBef>
          <a:spcPts val="360"/>
        </a:spcBef>
        <a:buFont typeface="Arial" panose="020B0604020202020204" pitchFamily="34" charset="0"/>
        <a:buChar char="•"/>
        <a:defRP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mailto:Cara.Arrigo@mdc.mo.gov" TargetMode="External"/><Relationship Id="rId2" Type="http://schemas.openxmlformats.org/officeDocument/2006/relationships/hyperlink" Target="mailto:Cara.Coates@outlook.com"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ctrTitle"/>
          </p:nvPr>
        </p:nvSpPr>
        <p:spPr>
          <a:xfrm>
            <a:off x="2993364" y="434937"/>
            <a:ext cx="6469811" cy="3930725"/>
          </a:xfrm>
        </p:spPr>
        <p:txBody>
          <a:bodyPr/>
          <a:lstStyle/>
          <a:p>
            <a:r>
              <a:rPr lang="en-US" dirty="0"/>
              <a:t>Using government to build community power for environmental justice</a:t>
            </a:r>
          </a:p>
        </p:txBody>
      </p:sp>
    </p:spTree>
    <p:extLst>
      <p:ext uri="{BB962C8B-B14F-4D97-AF65-F5344CB8AC3E}">
        <p14:creationId xmlns:p14="http://schemas.microsoft.com/office/powerpoint/2010/main" val="2131568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B426-5B7C-607E-D413-5D2C9495CC0A}"/>
              </a:ext>
            </a:extLst>
          </p:cNvPr>
          <p:cNvSpPr>
            <a:spLocks noGrp="1"/>
          </p:cNvSpPr>
          <p:nvPr>
            <p:ph type="ctrTitle"/>
          </p:nvPr>
        </p:nvSpPr>
        <p:spPr>
          <a:xfrm>
            <a:off x="723900" y="1437457"/>
            <a:ext cx="4550664" cy="2453773"/>
          </a:xfrm>
        </p:spPr>
        <p:txBody>
          <a:bodyPr/>
          <a:lstStyle/>
          <a:p>
            <a:r>
              <a:rPr lang="en-US" dirty="0"/>
              <a:t>Fostering community champions </a:t>
            </a:r>
          </a:p>
        </p:txBody>
      </p:sp>
      <p:sp>
        <p:nvSpPr>
          <p:cNvPr id="9" name="Content Placeholder 2">
            <a:extLst>
              <a:ext uri="{FF2B5EF4-FFF2-40B4-BE49-F238E27FC236}">
                <a16:creationId xmlns:a16="http://schemas.microsoft.com/office/drawing/2014/main" id="{A2F58023-9E5A-1636-3CB4-C9A6472045EF}"/>
              </a:ext>
            </a:extLst>
          </p:cNvPr>
          <p:cNvSpPr txBox="1">
            <a:spLocks/>
          </p:cNvSpPr>
          <p:nvPr/>
        </p:nvSpPr>
        <p:spPr>
          <a:xfrm>
            <a:off x="723900" y="3929330"/>
            <a:ext cx="6766560" cy="2447238"/>
          </a:xfrm>
          <a:prstGeom prst="rect">
            <a:avLst/>
          </a:prstGeom>
        </p:spPr>
        <p:txBody>
          <a:bodyPr vert="horz" lIns="91440" tIns="0" rIns="91440" bIns="0" rtlCol="0" anchor="t" anchorCtr="0">
            <a:normAutofit/>
          </a:bodyPr>
          <a:lstStyle>
            <a:lvl1pPr marL="0" indent="0" algn="l" defTabSz="914400" rtl="0" eaLnBrk="1" latinLnBrk="0" hangingPunct="1">
              <a:lnSpc>
                <a:spcPct val="100000"/>
              </a:lnSpc>
              <a:spcBef>
                <a:spcPts val="576"/>
              </a:spcBef>
              <a:buFont typeface="Arial" panose="020B0604020202020204" pitchFamily="34" charset="0"/>
              <a:buNone/>
              <a:defRPr sz="2400" kern="1200">
                <a:solidFill>
                  <a:schemeClr val="accent6"/>
                </a:solidFill>
                <a:latin typeface="+mn-lt"/>
                <a:ea typeface="+mn-ea"/>
                <a:cs typeface="+mn-cs"/>
              </a:defRPr>
            </a:lvl1pPr>
            <a:lvl2pPr marL="457200" indent="0" algn="ctr" defTabSz="914400" rtl="0" eaLnBrk="1" latinLnBrk="0" hangingPunct="1">
              <a:lnSpc>
                <a:spcPct val="100000"/>
              </a:lnSpc>
              <a:spcBef>
                <a:spcPts val="360"/>
              </a:spcBef>
              <a:buFont typeface="Arial" panose="020B0604020202020204" pitchFamily="34" charset="0"/>
              <a:buNone/>
              <a:defRPr sz="2000" kern="1200">
                <a:solidFill>
                  <a:schemeClr val="accent6"/>
                </a:solidFill>
                <a:latin typeface="+mn-lt"/>
                <a:ea typeface="+mn-ea"/>
                <a:cs typeface="+mn-cs"/>
              </a:defRPr>
            </a:lvl2pPr>
            <a:lvl3pPr marL="914400" indent="0" algn="ctr" defTabSz="914400" rtl="0" eaLnBrk="1" latinLnBrk="0" hangingPunct="1">
              <a:lnSpc>
                <a:spcPct val="100000"/>
              </a:lnSpc>
              <a:spcBef>
                <a:spcPts val="360"/>
              </a:spcBef>
              <a:buFont typeface="Arial" panose="020B0604020202020204" pitchFamily="34" charset="0"/>
              <a:buNone/>
              <a:defRPr sz="1800" kern="1200">
                <a:solidFill>
                  <a:schemeClr val="accent6"/>
                </a:solidFill>
                <a:latin typeface="+mn-lt"/>
                <a:ea typeface="+mn-ea"/>
                <a:cs typeface="+mn-cs"/>
              </a:defRPr>
            </a:lvl3pPr>
            <a:lvl4pPr marL="1371600" indent="0" algn="ctr" defTabSz="914400" rtl="0" eaLnBrk="1" latinLnBrk="0" hangingPunct="1">
              <a:lnSpc>
                <a:spcPct val="100000"/>
              </a:lnSpc>
              <a:spcBef>
                <a:spcPts val="360"/>
              </a:spcBef>
              <a:buFont typeface="Arial" panose="020B0604020202020204" pitchFamily="34" charset="0"/>
              <a:buNone/>
              <a:defRPr sz="1600" kern="1200">
                <a:solidFill>
                  <a:schemeClr val="accent6"/>
                </a:solidFill>
                <a:latin typeface="+mn-lt"/>
                <a:ea typeface="+mn-ea"/>
                <a:cs typeface="+mn-cs"/>
              </a:defRPr>
            </a:lvl4pPr>
            <a:lvl5pPr marL="1828800" indent="0" algn="ctr" defTabSz="914400" rtl="0" eaLnBrk="1" latinLnBrk="0" hangingPunct="1">
              <a:lnSpc>
                <a:spcPct val="100000"/>
              </a:lnSpc>
              <a:spcBef>
                <a:spcPts val="360"/>
              </a:spcBef>
              <a:buFont typeface="Arial" panose="020B0604020202020204" pitchFamily="34" charset="0"/>
              <a:buNone/>
              <a:defRPr sz="1600" kern="1200">
                <a:solidFill>
                  <a:schemeClr val="accent6"/>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500" dirty="0"/>
              <a:t>At Contoso, we empower organizations to foster collaborative thinking to further drive workplace innovation. By closing the loop and leveraging agile frameworks, we help business grow organically and foster a consumer-first mindset.</a:t>
            </a:r>
          </a:p>
          <a:p>
            <a:endParaRPr lang="en-US" sz="1500" dirty="0"/>
          </a:p>
        </p:txBody>
      </p:sp>
    </p:spTree>
    <p:extLst>
      <p:ext uri="{BB962C8B-B14F-4D97-AF65-F5344CB8AC3E}">
        <p14:creationId xmlns:p14="http://schemas.microsoft.com/office/powerpoint/2010/main" val="3028315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B426-5B7C-607E-D413-5D2C9495CC0A}"/>
              </a:ext>
            </a:extLst>
          </p:cNvPr>
          <p:cNvSpPr>
            <a:spLocks noGrp="1"/>
          </p:cNvSpPr>
          <p:nvPr>
            <p:ph type="ctrTitle"/>
          </p:nvPr>
        </p:nvSpPr>
        <p:spPr>
          <a:xfrm>
            <a:off x="723900" y="1437457"/>
            <a:ext cx="5504372" cy="2453773"/>
          </a:xfrm>
        </p:spPr>
        <p:txBody>
          <a:bodyPr/>
          <a:lstStyle/>
          <a:p>
            <a:r>
              <a:rPr lang="en-US" dirty="0"/>
              <a:t>Education</a:t>
            </a:r>
            <a:br>
              <a:rPr lang="en-US" dirty="0"/>
            </a:br>
            <a:r>
              <a:rPr lang="en-US" dirty="0"/>
              <a:t>stewardship</a:t>
            </a:r>
            <a:br>
              <a:rPr lang="en-US" dirty="0"/>
            </a:br>
            <a:r>
              <a:rPr lang="en-US" dirty="0"/>
              <a:t>advocacy</a:t>
            </a:r>
          </a:p>
        </p:txBody>
      </p:sp>
      <p:sp>
        <p:nvSpPr>
          <p:cNvPr id="9" name="Content Placeholder 2">
            <a:extLst>
              <a:ext uri="{FF2B5EF4-FFF2-40B4-BE49-F238E27FC236}">
                <a16:creationId xmlns:a16="http://schemas.microsoft.com/office/drawing/2014/main" id="{A2F58023-9E5A-1636-3CB4-C9A6472045EF}"/>
              </a:ext>
            </a:extLst>
          </p:cNvPr>
          <p:cNvSpPr txBox="1">
            <a:spLocks/>
          </p:cNvSpPr>
          <p:nvPr/>
        </p:nvSpPr>
        <p:spPr>
          <a:xfrm>
            <a:off x="723900" y="3929330"/>
            <a:ext cx="6766560" cy="2447238"/>
          </a:xfrm>
          <a:prstGeom prst="rect">
            <a:avLst/>
          </a:prstGeom>
        </p:spPr>
        <p:txBody>
          <a:bodyPr vert="horz" lIns="91440" tIns="0" rIns="91440" bIns="0" rtlCol="0" anchor="t" anchorCtr="0">
            <a:normAutofit/>
          </a:bodyPr>
          <a:lstStyle>
            <a:lvl1pPr marL="0" indent="0" algn="l" defTabSz="914400" rtl="0" eaLnBrk="1" latinLnBrk="0" hangingPunct="1">
              <a:lnSpc>
                <a:spcPct val="100000"/>
              </a:lnSpc>
              <a:spcBef>
                <a:spcPts val="576"/>
              </a:spcBef>
              <a:buFont typeface="Arial" panose="020B0604020202020204" pitchFamily="34" charset="0"/>
              <a:buNone/>
              <a:defRPr sz="2400" kern="1200">
                <a:solidFill>
                  <a:schemeClr val="accent6"/>
                </a:solidFill>
                <a:latin typeface="+mn-lt"/>
                <a:ea typeface="+mn-ea"/>
                <a:cs typeface="+mn-cs"/>
              </a:defRPr>
            </a:lvl1pPr>
            <a:lvl2pPr marL="457200" indent="0" algn="ctr" defTabSz="914400" rtl="0" eaLnBrk="1" latinLnBrk="0" hangingPunct="1">
              <a:lnSpc>
                <a:spcPct val="100000"/>
              </a:lnSpc>
              <a:spcBef>
                <a:spcPts val="360"/>
              </a:spcBef>
              <a:buFont typeface="Arial" panose="020B0604020202020204" pitchFamily="34" charset="0"/>
              <a:buNone/>
              <a:defRPr sz="2000" kern="1200">
                <a:solidFill>
                  <a:schemeClr val="accent6"/>
                </a:solidFill>
                <a:latin typeface="+mn-lt"/>
                <a:ea typeface="+mn-ea"/>
                <a:cs typeface="+mn-cs"/>
              </a:defRPr>
            </a:lvl2pPr>
            <a:lvl3pPr marL="914400" indent="0" algn="ctr" defTabSz="914400" rtl="0" eaLnBrk="1" latinLnBrk="0" hangingPunct="1">
              <a:lnSpc>
                <a:spcPct val="100000"/>
              </a:lnSpc>
              <a:spcBef>
                <a:spcPts val="360"/>
              </a:spcBef>
              <a:buFont typeface="Arial" panose="020B0604020202020204" pitchFamily="34" charset="0"/>
              <a:buNone/>
              <a:defRPr sz="1800" kern="1200">
                <a:solidFill>
                  <a:schemeClr val="accent6"/>
                </a:solidFill>
                <a:latin typeface="+mn-lt"/>
                <a:ea typeface="+mn-ea"/>
                <a:cs typeface="+mn-cs"/>
              </a:defRPr>
            </a:lvl3pPr>
            <a:lvl4pPr marL="1371600" indent="0" algn="ctr" defTabSz="914400" rtl="0" eaLnBrk="1" latinLnBrk="0" hangingPunct="1">
              <a:lnSpc>
                <a:spcPct val="100000"/>
              </a:lnSpc>
              <a:spcBef>
                <a:spcPts val="360"/>
              </a:spcBef>
              <a:buFont typeface="Arial" panose="020B0604020202020204" pitchFamily="34" charset="0"/>
              <a:buNone/>
              <a:defRPr sz="1600" kern="1200">
                <a:solidFill>
                  <a:schemeClr val="accent6"/>
                </a:solidFill>
                <a:latin typeface="+mn-lt"/>
                <a:ea typeface="+mn-ea"/>
                <a:cs typeface="+mn-cs"/>
              </a:defRPr>
            </a:lvl4pPr>
            <a:lvl5pPr marL="1828800" indent="0" algn="ctr" defTabSz="914400" rtl="0" eaLnBrk="1" latinLnBrk="0" hangingPunct="1">
              <a:lnSpc>
                <a:spcPct val="100000"/>
              </a:lnSpc>
              <a:spcBef>
                <a:spcPts val="360"/>
              </a:spcBef>
              <a:buFont typeface="Arial" panose="020B0604020202020204" pitchFamily="34" charset="0"/>
              <a:buNone/>
              <a:defRPr sz="1600" kern="1200">
                <a:solidFill>
                  <a:schemeClr val="accent6"/>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500" dirty="0"/>
              <a:t>At Contoso, we empower organizations to foster collaborative thinking to further drive workplace innovation. By closing the loop and leveraging agile frameworks, we help business grow organically and foster a consumer-first mindset.</a:t>
            </a:r>
          </a:p>
          <a:p>
            <a:endParaRPr lang="en-US" sz="1500" dirty="0"/>
          </a:p>
        </p:txBody>
      </p:sp>
    </p:spTree>
    <p:extLst>
      <p:ext uri="{BB962C8B-B14F-4D97-AF65-F5344CB8AC3E}">
        <p14:creationId xmlns:p14="http://schemas.microsoft.com/office/powerpoint/2010/main" val="1478126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ctrTitle"/>
          </p:nvPr>
        </p:nvSpPr>
        <p:spPr>
          <a:xfrm>
            <a:off x="2993364" y="979469"/>
            <a:ext cx="6469811" cy="2841662"/>
          </a:xfrm>
        </p:spPr>
        <p:txBody>
          <a:bodyPr/>
          <a:lstStyle/>
          <a:p>
            <a:r>
              <a:rPr lang="en-US" dirty="0"/>
              <a:t>Using </a:t>
            </a:r>
            <a:br>
              <a:rPr lang="en-US" dirty="0"/>
            </a:br>
            <a:r>
              <a:rPr lang="en-US" dirty="0"/>
              <a:t>the tools available </a:t>
            </a:r>
            <a:br>
              <a:rPr lang="en-US" dirty="0"/>
            </a:br>
            <a:r>
              <a:rPr lang="en-US" dirty="0"/>
              <a:t>to us</a:t>
            </a:r>
          </a:p>
        </p:txBody>
      </p:sp>
    </p:spTree>
    <p:extLst>
      <p:ext uri="{BB962C8B-B14F-4D97-AF65-F5344CB8AC3E}">
        <p14:creationId xmlns:p14="http://schemas.microsoft.com/office/powerpoint/2010/main" val="2838712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a:xfrm>
            <a:off x="4224337" y="814388"/>
            <a:ext cx="7473081" cy="2811462"/>
          </a:xfrm>
        </p:spPr>
        <p:txBody>
          <a:bodyPr/>
          <a:lstStyle/>
          <a:p>
            <a:r>
              <a:rPr lang="en-US" dirty="0"/>
              <a:t>Case studies</a:t>
            </a:r>
          </a:p>
        </p:txBody>
      </p:sp>
      <p:sp>
        <p:nvSpPr>
          <p:cNvPr id="14" name="Footer Placeholder 13">
            <a:extLst>
              <a:ext uri="{FF2B5EF4-FFF2-40B4-BE49-F238E27FC236}">
                <a16:creationId xmlns:a16="http://schemas.microsoft.com/office/drawing/2014/main" id="{03571BF2-FCCE-E7A0-736D-9168D2BBFF63}"/>
              </a:ext>
            </a:extLst>
          </p:cNvPr>
          <p:cNvSpPr>
            <a:spLocks noGrp="1"/>
          </p:cNvSpPr>
          <p:nvPr>
            <p:ph type="ftr" sz="quarter" idx="11"/>
          </p:nvPr>
        </p:nvSpPr>
        <p:spPr>
          <a:xfrm>
            <a:off x="4224528" y="457200"/>
            <a:ext cx="5092000" cy="274320"/>
          </a:xfrm>
        </p:spPr>
        <p:txBody>
          <a:bodyPr/>
          <a:lstStyle/>
          <a:p>
            <a:r>
              <a:rPr lang="en-US" dirty="0"/>
              <a:t>Using Government to Build Community Power for Environmental Justice</a:t>
            </a:r>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a:xfrm>
            <a:off x="10003536" y="472108"/>
            <a:ext cx="987552" cy="244503"/>
          </a:xfrm>
        </p:spPr>
        <p:txBody>
          <a:bodyPr/>
          <a:lstStyle/>
          <a:p>
            <a:fld id="{48F63A3B-78C7-47BE-AE5E-E10140E04643}" type="slidenum">
              <a:rPr lang="en-US" smtClean="0"/>
              <a:pPr/>
              <a:t>13</a:t>
            </a:fld>
            <a:endParaRPr lang="en-US" dirty="0"/>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1"/>
          </p:nvPr>
        </p:nvSpPr>
        <p:spPr>
          <a:xfrm>
            <a:off x="4224528" y="3723748"/>
            <a:ext cx="6766560" cy="2447238"/>
          </a:xfrm>
        </p:spPr>
        <p:txBody>
          <a:bodyPr/>
          <a:lstStyle/>
          <a:p>
            <a:r>
              <a:rPr lang="en-US" dirty="0"/>
              <a:t>At Contoso, we empower organizations to foster collaborative thinking to further drive workplace innovation. By closing the loop and leveraging agile frameworks, we help business grow organically and foster a consumer-first mindset.</a:t>
            </a:r>
          </a:p>
          <a:p>
            <a:endParaRPr lang="en-US" dirty="0"/>
          </a:p>
        </p:txBody>
      </p:sp>
    </p:spTree>
    <p:extLst>
      <p:ext uri="{BB962C8B-B14F-4D97-AF65-F5344CB8AC3E}">
        <p14:creationId xmlns:p14="http://schemas.microsoft.com/office/powerpoint/2010/main" val="2156867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a:xfrm>
            <a:off x="4224337" y="814388"/>
            <a:ext cx="7473081" cy="2811462"/>
          </a:xfrm>
        </p:spPr>
        <p:txBody>
          <a:bodyPr/>
          <a:lstStyle/>
          <a:p>
            <a:r>
              <a:rPr lang="en-US" dirty="0"/>
              <a:t>Funding available</a:t>
            </a:r>
          </a:p>
        </p:txBody>
      </p:sp>
      <p:sp>
        <p:nvSpPr>
          <p:cNvPr id="14" name="Footer Placeholder 13">
            <a:extLst>
              <a:ext uri="{FF2B5EF4-FFF2-40B4-BE49-F238E27FC236}">
                <a16:creationId xmlns:a16="http://schemas.microsoft.com/office/drawing/2014/main" id="{03571BF2-FCCE-E7A0-736D-9168D2BBFF63}"/>
              </a:ext>
            </a:extLst>
          </p:cNvPr>
          <p:cNvSpPr>
            <a:spLocks noGrp="1"/>
          </p:cNvSpPr>
          <p:nvPr>
            <p:ph type="ftr" sz="quarter" idx="11"/>
          </p:nvPr>
        </p:nvSpPr>
        <p:spPr>
          <a:xfrm>
            <a:off x="4224528" y="457200"/>
            <a:ext cx="5092000" cy="274320"/>
          </a:xfrm>
        </p:spPr>
        <p:txBody>
          <a:bodyPr/>
          <a:lstStyle/>
          <a:p>
            <a:r>
              <a:rPr lang="en-US" dirty="0"/>
              <a:t>Using Government to Build Community Power for Environmental Justice</a:t>
            </a:r>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a:xfrm>
            <a:off x="10003536" y="472108"/>
            <a:ext cx="987552" cy="244503"/>
          </a:xfrm>
        </p:spPr>
        <p:txBody>
          <a:bodyPr/>
          <a:lstStyle/>
          <a:p>
            <a:fld id="{48F63A3B-78C7-47BE-AE5E-E10140E04643}" type="slidenum">
              <a:rPr lang="en-US" smtClean="0"/>
              <a:pPr/>
              <a:t>14</a:t>
            </a:fld>
            <a:endParaRPr lang="en-US" dirty="0"/>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1"/>
          </p:nvPr>
        </p:nvSpPr>
        <p:spPr>
          <a:xfrm>
            <a:off x="4224528" y="3723748"/>
            <a:ext cx="6766560" cy="2447238"/>
          </a:xfrm>
        </p:spPr>
        <p:txBody>
          <a:bodyPr/>
          <a:lstStyle/>
          <a:p>
            <a:r>
              <a:rPr lang="en-US" dirty="0"/>
              <a:t>At Contoso, we empower organizations to foster collaborative thinking to further drive workplace innovation. By closing the loop and leveraging agile frameworks, we help business grow organically and foster a consumer-first mindset.</a:t>
            </a:r>
          </a:p>
          <a:p>
            <a:endParaRPr lang="en-US" dirty="0"/>
          </a:p>
        </p:txBody>
      </p:sp>
    </p:spTree>
    <p:extLst>
      <p:ext uri="{BB962C8B-B14F-4D97-AF65-F5344CB8AC3E}">
        <p14:creationId xmlns:p14="http://schemas.microsoft.com/office/powerpoint/2010/main" val="733984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F7D2E-080D-DBDD-73C4-3C38A2B77908}"/>
              </a:ext>
            </a:extLst>
          </p:cNvPr>
          <p:cNvSpPr>
            <a:spLocks noGrp="1"/>
          </p:cNvSpPr>
          <p:nvPr>
            <p:ph type="title"/>
          </p:nvPr>
        </p:nvSpPr>
        <p:spPr>
          <a:xfrm>
            <a:off x="1508125" y="831850"/>
            <a:ext cx="6527800" cy="2627313"/>
          </a:xfrm>
        </p:spPr>
        <p:txBody>
          <a:bodyPr/>
          <a:lstStyle/>
          <a:p>
            <a:r>
              <a:rPr lang="en-US" dirty="0"/>
              <a:t>discussion</a:t>
            </a:r>
          </a:p>
        </p:txBody>
      </p:sp>
      <p:sp>
        <p:nvSpPr>
          <p:cNvPr id="4" name="Footer Placeholder 3">
            <a:extLst>
              <a:ext uri="{FF2B5EF4-FFF2-40B4-BE49-F238E27FC236}">
                <a16:creationId xmlns:a16="http://schemas.microsoft.com/office/drawing/2014/main" id="{D5BA2433-990B-A170-369A-3DF4A9B33BFA}"/>
              </a:ext>
            </a:extLst>
          </p:cNvPr>
          <p:cNvSpPr>
            <a:spLocks noGrp="1"/>
          </p:cNvSpPr>
          <p:nvPr>
            <p:ph type="ftr" sz="quarter" idx="13"/>
          </p:nvPr>
        </p:nvSpPr>
        <p:spPr>
          <a:xfrm>
            <a:off x="760938" y="457200"/>
            <a:ext cx="5335062" cy="244502"/>
          </a:xfrm>
        </p:spPr>
        <p:txBody>
          <a:bodyPr/>
          <a:lstStyle/>
          <a:p>
            <a:r>
              <a:rPr lang="en-US" dirty="0"/>
              <a:t>Using Government to Build Community Power for Environmental Justice</a:t>
            </a:r>
          </a:p>
        </p:txBody>
      </p:sp>
      <p:sp>
        <p:nvSpPr>
          <p:cNvPr id="5" name="Slide Number Placeholder 4">
            <a:extLst>
              <a:ext uri="{FF2B5EF4-FFF2-40B4-BE49-F238E27FC236}">
                <a16:creationId xmlns:a16="http://schemas.microsoft.com/office/drawing/2014/main" id="{BF7F20BE-640F-EFAB-3A43-2AA146DB42BF}"/>
              </a:ext>
            </a:extLst>
          </p:cNvPr>
          <p:cNvSpPr>
            <a:spLocks noGrp="1"/>
          </p:cNvSpPr>
          <p:nvPr>
            <p:ph type="sldNum" sz="quarter" idx="12"/>
          </p:nvPr>
        </p:nvSpPr>
        <p:spPr>
          <a:xfrm>
            <a:off x="10438475" y="457199"/>
            <a:ext cx="987552" cy="244503"/>
          </a:xfrm>
        </p:spPr>
        <p:txBody>
          <a:bodyPr/>
          <a:lstStyle/>
          <a:p>
            <a:fld id="{48F63A3B-78C7-47BE-AE5E-E10140E04643}" type="slidenum">
              <a:rPr lang="en-US" smtClean="0"/>
              <a:pPr/>
              <a:t>15</a:t>
            </a:fld>
            <a:endParaRPr lang="en-US" dirty="0"/>
          </a:p>
        </p:txBody>
      </p:sp>
      <p:sp>
        <p:nvSpPr>
          <p:cNvPr id="3" name="Content Placeholder 2">
            <a:extLst>
              <a:ext uri="{FF2B5EF4-FFF2-40B4-BE49-F238E27FC236}">
                <a16:creationId xmlns:a16="http://schemas.microsoft.com/office/drawing/2014/main" id="{2BE8FDE3-DBA4-6A04-C75D-E56FE92EF368}"/>
              </a:ext>
            </a:extLst>
          </p:cNvPr>
          <p:cNvSpPr>
            <a:spLocks noGrp="1"/>
          </p:cNvSpPr>
          <p:nvPr>
            <p:ph idx="1"/>
          </p:nvPr>
        </p:nvSpPr>
        <p:spPr>
          <a:xfrm>
            <a:off x="1508760" y="3556431"/>
            <a:ext cx="6527800" cy="1893217"/>
          </a:xfrm>
        </p:spPr>
        <p:txBody>
          <a:bodyPr/>
          <a:lstStyle/>
          <a:p>
            <a:r>
              <a:rPr lang="en-US" dirty="0"/>
              <a:t>At Contoso, we believe in giving 110%. By using our next-generation data architecture, we help organizations virtually manage agile workflows. We thrive because of our market knowledge and great team behind our product. As our CEO says, "Efficiencies will come from proactively transforming how we do business."</a:t>
            </a:r>
          </a:p>
          <a:p>
            <a:endParaRPr lang="en-US" dirty="0"/>
          </a:p>
        </p:txBody>
      </p:sp>
    </p:spTree>
    <p:extLst>
      <p:ext uri="{BB962C8B-B14F-4D97-AF65-F5344CB8AC3E}">
        <p14:creationId xmlns:p14="http://schemas.microsoft.com/office/powerpoint/2010/main" val="94818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B426-5B7C-607E-D413-5D2C9495CC0A}"/>
              </a:ext>
            </a:extLst>
          </p:cNvPr>
          <p:cNvSpPr>
            <a:spLocks noGrp="1"/>
          </p:cNvSpPr>
          <p:nvPr>
            <p:ph type="ctrTitle"/>
          </p:nvPr>
        </p:nvSpPr>
        <p:spPr>
          <a:xfrm>
            <a:off x="1527048" y="327989"/>
            <a:ext cx="4550664" cy="2453773"/>
          </a:xfrm>
        </p:spPr>
        <p:txBody>
          <a:bodyPr/>
          <a:lstStyle/>
          <a:p>
            <a:r>
              <a:rPr lang="en-US" dirty="0"/>
              <a:t>THANK YOU </a:t>
            </a:r>
          </a:p>
        </p:txBody>
      </p:sp>
      <p:sp>
        <p:nvSpPr>
          <p:cNvPr id="3" name="Subtitle 2">
            <a:extLst>
              <a:ext uri="{FF2B5EF4-FFF2-40B4-BE49-F238E27FC236}">
                <a16:creationId xmlns:a16="http://schemas.microsoft.com/office/drawing/2014/main" id="{B787DFD8-D262-D485-B1F2-817C5A0928C5}"/>
              </a:ext>
            </a:extLst>
          </p:cNvPr>
          <p:cNvSpPr>
            <a:spLocks noGrp="1"/>
          </p:cNvSpPr>
          <p:nvPr>
            <p:ph type="subTitle" idx="1"/>
          </p:nvPr>
        </p:nvSpPr>
        <p:spPr>
          <a:xfrm>
            <a:off x="1545336" y="2846832"/>
            <a:ext cx="4550664" cy="2314448"/>
          </a:xfrm>
        </p:spPr>
        <p:txBody>
          <a:bodyPr>
            <a:normAutofit/>
          </a:bodyPr>
          <a:lstStyle/>
          <a:p>
            <a:r>
              <a:rPr lang="en-US" dirty="0"/>
              <a:t>Cara Coates​</a:t>
            </a:r>
          </a:p>
          <a:p>
            <a:r>
              <a:rPr lang="en-US" dirty="0">
                <a:hlinkClick r:id="rId2"/>
              </a:rPr>
              <a:t>Cara.Coates@outlook.com</a:t>
            </a:r>
            <a:endParaRPr lang="en-US" dirty="0"/>
          </a:p>
          <a:p>
            <a:r>
              <a:rPr lang="en-US" dirty="0">
                <a:hlinkClick r:id="rId3"/>
              </a:rPr>
              <a:t>Cara.Arrigo@mdc.mo.gov</a:t>
            </a:r>
            <a:r>
              <a:rPr lang="en-US" dirty="0"/>
              <a:t> </a:t>
            </a:r>
          </a:p>
        </p:txBody>
      </p:sp>
    </p:spTree>
    <p:extLst>
      <p:ext uri="{BB962C8B-B14F-4D97-AF65-F5344CB8AC3E}">
        <p14:creationId xmlns:p14="http://schemas.microsoft.com/office/powerpoint/2010/main" val="100396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65E9-D88A-55D3-9D42-BD1C24B6DE9F}"/>
              </a:ext>
            </a:extLst>
          </p:cNvPr>
          <p:cNvSpPr>
            <a:spLocks noGrp="1"/>
          </p:cNvSpPr>
          <p:nvPr>
            <p:ph type="title"/>
          </p:nvPr>
        </p:nvSpPr>
        <p:spPr>
          <a:xfrm>
            <a:off x="1499616" y="89452"/>
            <a:ext cx="5693664" cy="2580596"/>
          </a:xfrm>
        </p:spPr>
        <p:txBody>
          <a:bodyPr/>
          <a:lstStyle/>
          <a:p>
            <a:r>
              <a:rPr lang="en-US" dirty="0"/>
              <a:t>AGENDA</a:t>
            </a:r>
          </a:p>
        </p:txBody>
      </p:sp>
      <p:sp>
        <p:nvSpPr>
          <p:cNvPr id="3" name="Content Placeholder 2">
            <a:extLst>
              <a:ext uri="{FF2B5EF4-FFF2-40B4-BE49-F238E27FC236}">
                <a16:creationId xmlns:a16="http://schemas.microsoft.com/office/drawing/2014/main" id="{4D1F66E5-D2D7-172B-46BA-FEBFE092CC7F}"/>
              </a:ext>
            </a:extLst>
          </p:cNvPr>
          <p:cNvSpPr>
            <a:spLocks noGrp="1"/>
          </p:cNvSpPr>
          <p:nvPr>
            <p:ph idx="1"/>
          </p:nvPr>
        </p:nvSpPr>
        <p:spPr>
          <a:xfrm>
            <a:off x="1499616" y="2770632"/>
            <a:ext cx="5693664" cy="3122168"/>
          </a:xfrm>
        </p:spPr>
        <p:txBody>
          <a:bodyPr/>
          <a:lstStyle/>
          <a:p>
            <a:r>
              <a:rPr lang="en-US" dirty="0"/>
              <a:t>A Theological Basis</a:t>
            </a:r>
          </a:p>
          <a:p>
            <a:r>
              <a:rPr lang="en-US" dirty="0"/>
              <a:t>Toxic Charity: What is it?</a:t>
            </a:r>
          </a:p>
          <a:p>
            <a:r>
              <a:rPr lang="en-US" dirty="0"/>
              <a:t>​How to Create Opportunities </a:t>
            </a:r>
          </a:p>
          <a:p>
            <a:r>
              <a:rPr lang="en-US" dirty="0"/>
              <a:t>Using the Tools Available to Us</a:t>
            </a:r>
          </a:p>
          <a:p>
            <a:r>
              <a:rPr lang="en-US" dirty="0"/>
              <a:t>​Discussion</a:t>
            </a:r>
          </a:p>
          <a:p>
            <a:endParaRPr lang="en-US" dirty="0"/>
          </a:p>
        </p:txBody>
      </p:sp>
    </p:spTree>
    <p:extLst>
      <p:ext uri="{BB962C8B-B14F-4D97-AF65-F5344CB8AC3E}">
        <p14:creationId xmlns:p14="http://schemas.microsoft.com/office/powerpoint/2010/main" val="385553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a:xfrm>
            <a:off x="4224337" y="814388"/>
            <a:ext cx="7473081" cy="2811462"/>
          </a:xfrm>
        </p:spPr>
        <p:txBody>
          <a:bodyPr/>
          <a:lstStyle/>
          <a:p>
            <a:r>
              <a:rPr lang="en-US" dirty="0"/>
              <a:t>A Theological Basis</a:t>
            </a:r>
          </a:p>
        </p:txBody>
      </p:sp>
      <p:sp>
        <p:nvSpPr>
          <p:cNvPr id="14" name="Footer Placeholder 13">
            <a:extLst>
              <a:ext uri="{FF2B5EF4-FFF2-40B4-BE49-F238E27FC236}">
                <a16:creationId xmlns:a16="http://schemas.microsoft.com/office/drawing/2014/main" id="{03571BF2-FCCE-E7A0-736D-9168D2BBFF63}"/>
              </a:ext>
            </a:extLst>
          </p:cNvPr>
          <p:cNvSpPr>
            <a:spLocks noGrp="1"/>
          </p:cNvSpPr>
          <p:nvPr>
            <p:ph type="ftr" sz="quarter" idx="11"/>
          </p:nvPr>
        </p:nvSpPr>
        <p:spPr>
          <a:xfrm>
            <a:off x="4224528" y="457200"/>
            <a:ext cx="5092000" cy="274320"/>
          </a:xfrm>
        </p:spPr>
        <p:txBody>
          <a:bodyPr/>
          <a:lstStyle/>
          <a:p>
            <a:r>
              <a:rPr lang="en-US" dirty="0"/>
              <a:t>Using Government to Build Community Power for Environmental Justice</a:t>
            </a:r>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a:xfrm>
            <a:off x="10003536" y="472108"/>
            <a:ext cx="987552" cy="244503"/>
          </a:xfrm>
        </p:spPr>
        <p:txBody>
          <a:bodyPr/>
          <a:lstStyle/>
          <a:p>
            <a:fld id="{48F63A3B-78C7-47BE-AE5E-E10140E04643}" type="slidenum">
              <a:rPr lang="en-US" smtClean="0"/>
              <a:pPr/>
              <a:t>3</a:t>
            </a:fld>
            <a:endParaRPr lang="en-US" dirty="0"/>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1"/>
          </p:nvPr>
        </p:nvSpPr>
        <p:spPr>
          <a:xfrm>
            <a:off x="4224528" y="3723748"/>
            <a:ext cx="6766560" cy="2447238"/>
          </a:xfrm>
        </p:spPr>
        <p:txBody>
          <a:bodyPr/>
          <a:lstStyle/>
          <a:p>
            <a:r>
              <a:rPr lang="en-US" dirty="0"/>
              <a:t>At Contoso, we empower organizations to foster collaborative thinking to further drive workplace innovation. By closing the loop and leveraging agile frameworks, we help business grow organically and foster a consumer-first mindset.</a:t>
            </a:r>
          </a:p>
          <a:p>
            <a:endParaRPr lang="en-US" dirty="0"/>
          </a:p>
        </p:txBody>
      </p:sp>
    </p:spTree>
    <p:extLst>
      <p:ext uri="{BB962C8B-B14F-4D97-AF65-F5344CB8AC3E}">
        <p14:creationId xmlns:p14="http://schemas.microsoft.com/office/powerpoint/2010/main" val="97962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E8954-9BCB-7FD9-A210-38DC54382D45}"/>
              </a:ext>
            </a:extLst>
          </p:cNvPr>
          <p:cNvSpPr>
            <a:spLocks noGrp="1"/>
          </p:cNvSpPr>
          <p:nvPr>
            <p:ph type="title"/>
          </p:nvPr>
        </p:nvSpPr>
        <p:spPr>
          <a:xfrm>
            <a:off x="4441121" y="1344404"/>
            <a:ext cx="6984906" cy="2560441"/>
          </a:xfrm>
        </p:spPr>
        <p:txBody>
          <a:bodyPr/>
          <a:lstStyle/>
          <a:p>
            <a:r>
              <a:rPr lang="en-US" dirty="0"/>
              <a:t>BUSINESS OPPORTUNITIES ARE LIKE BUSES. THERE'S ALWAYS ANOTHER ONE COMING.</a:t>
            </a:r>
          </a:p>
        </p:txBody>
      </p:sp>
      <p:sp>
        <p:nvSpPr>
          <p:cNvPr id="23" name="Slide Number Placeholder 22">
            <a:extLst>
              <a:ext uri="{FF2B5EF4-FFF2-40B4-BE49-F238E27FC236}">
                <a16:creationId xmlns:a16="http://schemas.microsoft.com/office/drawing/2014/main" id="{94FF72B7-0438-3641-5939-75128934B0DF}"/>
              </a:ext>
            </a:extLst>
          </p:cNvPr>
          <p:cNvSpPr>
            <a:spLocks noGrp="1"/>
          </p:cNvSpPr>
          <p:nvPr>
            <p:ph type="sldNum" sz="quarter" idx="12"/>
          </p:nvPr>
        </p:nvSpPr>
        <p:spPr>
          <a:xfrm>
            <a:off x="10438475" y="457199"/>
            <a:ext cx="987552" cy="244503"/>
          </a:xfrm>
        </p:spPr>
        <p:txBody>
          <a:bodyPr/>
          <a:lstStyle/>
          <a:p>
            <a:fld id="{48F63A3B-78C7-47BE-AE5E-E10140E04643}" type="slidenum">
              <a:rPr lang="en-US" smtClean="0"/>
              <a:pPr/>
              <a:t>4</a:t>
            </a:fld>
            <a:endParaRPr lang="en-US" dirty="0"/>
          </a:p>
        </p:txBody>
      </p:sp>
      <p:sp>
        <p:nvSpPr>
          <p:cNvPr id="6" name="Text Placeholder 5">
            <a:extLst>
              <a:ext uri="{FF2B5EF4-FFF2-40B4-BE49-F238E27FC236}">
                <a16:creationId xmlns:a16="http://schemas.microsoft.com/office/drawing/2014/main" id="{8E016EE4-D06F-BB48-F27D-14F290F0FE86}"/>
              </a:ext>
            </a:extLst>
          </p:cNvPr>
          <p:cNvSpPr>
            <a:spLocks noGrp="1"/>
          </p:cNvSpPr>
          <p:nvPr>
            <p:ph type="body" sz="quarter" idx="15"/>
          </p:nvPr>
        </p:nvSpPr>
        <p:spPr>
          <a:xfrm>
            <a:off x="3611880" y="1347664"/>
            <a:ext cx="768096" cy="1882471"/>
          </a:xfrm>
        </p:spPr>
        <p:txBody>
          <a:bodyPr/>
          <a:lstStyle/>
          <a:p>
            <a:r>
              <a:rPr lang="en-US" dirty="0"/>
              <a:t>“</a:t>
            </a:r>
          </a:p>
        </p:txBody>
      </p:sp>
      <p:sp>
        <p:nvSpPr>
          <p:cNvPr id="4" name="Text Placeholder 3">
            <a:extLst>
              <a:ext uri="{FF2B5EF4-FFF2-40B4-BE49-F238E27FC236}">
                <a16:creationId xmlns:a16="http://schemas.microsoft.com/office/drawing/2014/main" id="{D2BBD890-6A99-C160-C084-2916E2310718}"/>
              </a:ext>
            </a:extLst>
          </p:cNvPr>
          <p:cNvSpPr>
            <a:spLocks noGrp="1"/>
          </p:cNvSpPr>
          <p:nvPr>
            <p:ph type="body" sz="quarter" idx="13"/>
          </p:nvPr>
        </p:nvSpPr>
        <p:spPr>
          <a:xfrm>
            <a:off x="4441120" y="3977196"/>
            <a:ext cx="4971237" cy="864804"/>
          </a:xfrm>
        </p:spPr>
        <p:txBody>
          <a:bodyPr/>
          <a:lstStyle/>
          <a:p>
            <a:r>
              <a:rPr lang="en-US" dirty="0"/>
              <a:t>Richard Branson</a:t>
            </a:r>
          </a:p>
        </p:txBody>
      </p:sp>
      <p:sp>
        <p:nvSpPr>
          <p:cNvPr id="5" name="Text Placeholder 4">
            <a:extLst>
              <a:ext uri="{FF2B5EF4-FFF2-40B4-BE49-F238E27FC236}">
                <a16:creationId xmlns:a16="http://schemas.microsoft.com/office/drawing/2014/main" id="{EEE736C0-59DE-A4DF-7A05-6F22D48CC0D3}"/>
              </a:ext>
            </a:extLst>
          </p:cNvPr>
          <p:cNvSpPr>
            <a:spLocks noGrp="1"/>
          </p:cNvSpPr>
          <p:nvPr>
            <p:ph type="body" sz="quarter" idx="14"/>
          </p:nvPr>
        </p:nvSpPr>
        <p:spPr>
          <a:xfrm>
            <a:off x="9500616" y="3209544"/>
            <a:ext cx="768096" cy="1627632"/>
          </a:xfrm>
        </p:spPr>
        <p:txBody>
          <a:bodyPr/>
          <a:lstStyle/>
          <a:p>
            <a:r>
              <a:rPr lang="en-US" dirty="0"/>
              <a:t>”</a:t>
            </a:r>
          </a:p>
        </p:txBody>
      </p:sp>
    </p:spTree>
    <p:extLst>
      <p:ext uri="{BB962C8B-B14F-4D97-AF65-F5344CB8AC3E}">
        <p14:creationId xmlns:p14="http://schemas.microsoft.com/office/powerpoint/2010/main" val="685681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E8954-9BCB-7FD9-A210-38DC54382D45}"/>
              </a:ext>
            </a:extLst>
          </p:cNvPr>
          <p:cNvSpPr>
            <a:spLocks noGrp="1"/>
          </p:cNvSpPr>
          <p:nvPr>
            <p:ph type="title"/>
          </p:nvPr>
        </p:nvSpPr>
        <p:spPr>
          <a:xfrm>
            <a:off x="4441121" y="1344404"/>
            <a:ext cx="6984906" cy="2560441"/>
          </a:xfrm>
        </p:spPr>
        <p:txBody>
          <a:bodyPr/>
          <a:lstStyle/>
          <a:p>
            <a:r>
              <a:rPr lang="en-US" dirty="0"/>
              <a:t>BUSINESS OPPORTUNITIES ARE LIKE BUSES. THERE'S ALWAYS ANOTHER ONE COMING.</a:t>
            </a:r>
          </a:p>
        </p:txBody>
      </p:sp>
      <p:sp>
        <p:nvSpPr>
          <p:cNvPr id="23" name="Slide Number Placeholder 22">
            <a:extLst>
              <a:ext uri="{FF2B5EF4-FFF2-40B4-BE49-F238E27FC236}">
                <a16:creationId xmlns:a16="http://schemas.microsoft.com/office/drawing/2014/main" id="{94FF72B7-0438-3641-5939-75128934B0DF}"/>
              </a:ext>
            </a:extLst>
          </p:cNvPr>
          <p:cNvSpPr>
            <a:spLocks noGrp="1"/>
          </p:cNvSpPr>
          <p:nvPr>
            <p:ph type="sldNum" sz="quarter" idx="12"/>
          </p:nvPr>
        </p:nvSpPr>
        <p:spPr>
          <a:xfrm>
            <a:off x="10438475" y="457199"/>
            <a:ext cx="987552" cy="244503"/>
          </a:xfrm>
        </p:spPr>
        <p:txBody>
          <a:bodyPr/>
          <a:lstStyle/>
          <a:p>
            <a:fld id="{48F63A3B-78C7-47BE-AE5E-E10140E04643}" type="slidenum">
              <a:rPr lang="en-US" smtClean="0"/>
              <a:pPr/>
              <a:t>5</a:t>
            </a:fld>
            <a:endParaRPr lang="en-US" dirty="0"/>
          </a:p>
        </p:txBody>
      </p:sp>
      <p:sp>
        <p:nvSpPr>
          <p:cNvPr id="6" name="Text Placeholder 5">
            <a:extLst>
              <a:ext uri="{FF2B5EF4-FFF2-40B4-BE49-F238E27FC236}">
                <a16:creationId xmlns:a16="http://schemas.microsoft.com/office/drawing/2014/main" id="{8E016EE4-D06F-BB48-F27D-14F290F0FE86}"/>
              </a:ext>
            </a:extLst>
          </p:cNvPr>
          <p:cNvSpPr>
            <a:spLocks noGrp="1"/>
          </p:cNvSpPr>
          <p:nvPr>
            <p:ph type="body" sz="quarter" idx="15"/>
          </p:nvPr>
        </p:nvSpPr>
        <p:spPr>
          <a:xfrm>
            <a:off x="3611880" y="1347664"/>
            <a:ext cx="768096" cy="1882471"/>
          </a:xfrm>
        </p:spPr>
        <p:txBody>
          <a:bodyPr/>
          <a:lstStyle/>
          <a:p>
            <a:r>
              <a:rPr lang="en-US" dirty="0"/>
              <a:t>“</a:t>
            </a:r>
          </a:p>
        </p:txBody>
      </p:sp>
      <p:sp>
        <p:nvSpPr>
          <p:cNvPr id="4" name="Text Placeholder 3">
            <a:extLst>
              <a:ext uri="{FF2B5EF4-FFF2-40B4-BE49-F238E27FC236}">
                <a16:creationId xmlns:a16="http://schemas.microsoft.com/office/drawing/2014/main" id="{D2BBD890-6A99-C160-C084-2916E2310718}"/>
              </a:ext>
            </a:extLst>
          </p:cNvPr>
          <p:cNvSpPr>
            <a:spLocks noGrp="1"/>
          </p:cNvSpPr>
          <p:nvPr>
            <p:ph type="body" sz="quarter" idx="13"/>
          </p:nvPr>
        </p:nvSpPr>
        <p:spPr>
          <a:xfrm>
            <a:off x="4441120" y="3977196"/>
            <a:ext cx="4971237" cy="864804"/>
          </a:xfrm>
        </p:spPr>
        <p:txBody>
          <a:bodyPr/>
          <a:lstStyle/>
          <a:p>
            <a:r>
              <a:rPr lang="en-US" dirty="0"/>
              <a:t>Richard Branson</a:t>
            </a:r>
          </a:p>
        </p:txBody>
      </p:sp>
      <p:sp>
        <p:nvSpPr>
          <p:cNvPr id="5" name="Text Placeholder 4">
            <a:extLst>
              <a:ext uri="{FF2B5EF4-FFF2-40B4-BE49-F238E27FC236}">
                <a16:creationId xmlns:a16="http://schemas.microsoft.com/office/drawing/2014/main" id="{EEE736C0-59DE-A4DF-7A05-6F22D48CC0D3}"/>
              </a:ext>
            </a:extLst>
          </p:cNvPr>
          <p:cNvSpPr>
            <a:spLocks noGrp="1"/>
          </p:cNvSpPr>
          <p:nvPr>
            <p:ph type="body" sz="quarter" idx="14"/>
          </p:nvPr>
        </p:nvSpPr>
        <p:spPr>
          <a:xfrm>
            <a:off x="9500616" y="3209544"/>
            <a:ext cx="768096" cy="1627632"/>
          </a:xfrm>
        </p:spPr>
        <p:txBody>
          <a:bodyPr/>
          <a:lstStyle/>
          <a:p>
            <a:r>
              <a:rPr lang="en-US" dirty="0"/>
              <a:t>”</a:t>
            </a:r>
          </a:p>
        </p:txBody>
      </p:sp>
    </p:spTree>
    <p:extLst>
      <p:ext uri="{BB962C8B-B14F-4D97-AF65-F5344CB8AC3E}">
        <p14:creationId xmlns:p14="http://schemas.microsoft.com/office/powerpoint/2010/main" val="1930916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F7D2E-080D-DBDD-73C4-3C38A2B77908}"/>
              </a:ext>
            </a:extLst>
          </p:cNvPr>
          <p:cNvSpPr>
            <a:spLocks noGrp="1"/>
          </p:cNvSpPr>
          <p:nvPr>
            <p:ph type="title"/>
          </p:nvPr>
        </p:nvSpPr>
        <p:spPr>
          <a:xfrm>
            <a:off x="1508125" y="831850"/>
            <a:ext cx="6527800" cy="2627313"/>
          </a:xfrm>
        </p:spPr>
        <p:txBody>
          <a:bodyPr/>
          <a:lstStyle/>
          <a:p>
            <a:r>
              <a:rPr lang="en-US" dirty="0"/>
              <a:t>TOXIC Charity</a:t>
            </a:r>
          </a:p>
        </p:txBody>
      </p:sp>
      <p:sp>
        <p:nvSpPr>
          <p:cNvPr id="4" name="Footer Placeholder 3">
            <a:extLst>
              <a:ext uri="{FF2B5EF4-FFF2-40B4-BE49-F238E27FC236}">
                <a16:creationId xmlns:a16="http://schemas.microsoft.com/office/drawing/2014/main" id="{D5BA2433-990B-A170-369A-3DF4A9B33BFA}"/>
              </a:ext>
            </a:extLst>
          </p:cNvPr>
          <p:cNvSpPr>
            <a:spLocks noGrp="1"/>
          </p:cNvSpPr>
          <p:nvPr>
            <p:ph type="ftr" sz="quarter" idx="13"/>
          </p:nvPr>
        </p:nvSpPr>
        <p:spPr>
          <a:xfrm>
            <a:off x="760937" y="457200"/>
            <a:ext cx="5708873" cy="244502"/>
          </a:xfrm>
        </p:spPr>
        <p:txBody>
          <a:bodyPr/>
          <a:lstStyle/>
          <a:p>
            <a:r>
              <a:rPr lang="en-US" dirty="0"/>
              <a:t>Using Government to Build Community Power for Environmental Justice</a:t>
            </a:r>
          </a:p>
        </p:txBody>
      </p:sp>
      <p:sp>
        <p:nvSpPr>
          <p:cNvPr id="5" name="Slide Number Placeholder 4">
            <a:extLst>
              <a:ext uri="{FF2B5EF4-FFF2-40B4-BE49-F238E27FC236}">
                <a16:creationId xmlns:a16="http://schemas.microsoft.com/office/drawing/2014/main" id="{BF7F20BE-640F-EFAB-3A43-2AA146DB42BF}"/>
              </a:ext>
            </a:extLst>
          </p:cNvPr>
          <p:cNvSpPr>
            <a:spLocks noGrp="1"/>
          </p:cNvSpPr>
          <p:nvPr>
            <p:ph type="sldNum" sz="quarter" idx="12"/>
          </p:nvPr>
        </p:nvSpPr>
        <p:spPr>
          <a:xfrm>
            <a:off x="10438475" y="457199"/>
            <a:ext cx="987552" cy="244503"/>
          </a:xfrm>
        </p:spPr>
        <p:txBody>
          <a:bodyPr/>
          <a:lstStyle/>
          <a:p>
            <a:fld id="{48F63A3B-78C7-47BE-AE5E-E10140E04643}" type="slidenum">
              <a:rPr lang="en-US" smtClean="0"/>
              <a:pPr/>
              <a:t>6</a:t>
            </a:fld>
            <a:endParaRPr lang="en-US" dirty="0"/>
          </a:p>
        </p:txBody>
      </p:sp>
      <p:sp>
        <p:nvSpPr>
          <p:cNvPr id="3" name="Content Placeholder 2">
            <a:extLst>
              <a:ext uri="{FF2B5EF4-FFF2-40B4-BE49-F238E27FC236}">
                <a16:creationId xmlns:a16="http://schemas.microsoft.com/office/drawing/2014/main" id="{2BE8FDE3-DBA4-6A04-C75D-E56FE92EF368}"/>
              </a:ext>
            </a:extLst>
          </p:cNvPr>
          <p:cNvSpPr>
            <a:spLocks noGrp="1"/>
          </p:cNvSpPr>
          <p:nvPr>
            <p:ph idx="1"/>
          </p:nvPr>
        </p:nvSpPr>
        <p:spPr>
          <a:xfrm>
            <a:off x="1508760" y="3556431"/>
            <a:ext cx="6527800" cy="1893217"/>
          </a:xfrm>
        </p:spPr>
        <p:txBody>
          <a:bodyPr/>
          <a:lstStyle/>
          <a:p>
            <a:r>
              <a:rPr lang="en-US" dirty="0"/>
              <a:t>At Contoso, we believe in giving 110%. By using our next-generation data architecture, we help organizations virtually manage agile workflows. We thrive because of our market knowledge and great team behind our product. As our CEO says, "Efficiencies will come from proactively transforming how we do business."</a:t>
            </a:r>
          </a:p>
          <a:p>
            <a:endParaRPr lang="en-US" dirty="0"/>
          </a:p>
        </p:txBody>
      </p:sp>
    </p:spTree>
    <p:extLst>
      <p:ext uri="{BB962C8B-B14F-4D97-AF65-F5344CB8AC3E}">
        <p14:creationId xmlns:p14="http://schemas.microsoft.com/office/powerpoint/2010/main" val="1195671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E8954-9BCB-7FD9-A210-38DC54382D45}"/>
              </a:ext>
            </a:extLst>
          </p:cNvPr>
          <p:cNvSpPr>
            <a:spLocks noGrp="1"/>
          </p:cNvSpPr>
          <p:nvPr>
            <p:ph type="title"/>
          </p:nvPr>
        </p:nvSpPr>
        <p:spPr>
          <a:xfrm>
            <a:off x="4441121" y="1344404"/>
            <a:ext cx="6984906" cy="2560441"/>
          </a:xfrm>
        </p:spPr>
        <p:txBody>
          <a:bodyPr/>
          <a:lstStyle/>
          <a:p>
            <a:r>
              <a:rPr lang="en-US" dirty="0"/>
              <a:t>BUSINESS OPPORTUNITIES ARE LIKE BUSES. THERE'S ALWAYS ANOTHER ONE COMING.</a:t>
            </a:r>
          </a:p>
        </p:txBody>
      </p:sp>
      <p:sp>
        <p:nvSpPr>
          <p:cNvPr id="23" name="Slide Number Placeholder 22">
            <a:extLst>
              <a:ext uri="{FF2B5EF4-FFF2-40B4-BE49-F238E27FC236}">
                <a16:creationId xmlns:a16="http://schemas.microsoft.com/office/drawing/2014/main" id="{94FF72B7-0438-3641-5939-75128934B0DF}"/>
              </a:ext>
            </a:extLst>
          </p:cNvPr>
          <p:cNvSpPr>
            <a:spLocks noGrp="1"/>
          </p:cNvSpPr>
          <p:nvPr>
            <p:ph type="sldNum" sz="quarter" idx="12"/>
          </p:nvPr>
        </p:nvSpPr>
        <p:spPr>
          <a:xfrm>
            <a:off x="10438475" y="457199"/>
            <a:ext cx="987552" cy="244503"/>
          </a:xfrm>
        </p:spPr>
        <p:txBody>
          <a:bodyPr/>
          <a:lstStyle/>
          <a:p>
            <a:fld id="{48F63A3B-78C7-47BE-AE5E-E10140E04643}" type="slidenum">
              <a:rPr lang="en-US" smtClean="0"/>
              <a:pPr/>
              <a:t>7</a:t>
            </a:fld>
            <a:endParaRPr lang="en-US" dirty="0"/>
          </a:p>
        </p:txBody>
      </p:sp>
      <p:sp>
        <p:nvSpPr>
          <p:cNvPr id="6" name="Text Placeholder 5">
            <a:extLst>
              <a:ext uri="{FF2B5EF4-FFF2-40B4-BE49-F238E27FC236}">
                <a16:creationId xmlns:a16="http://schemas.microsoft.com/office/drawing/2014/main" id="{8E016EE4-D06F-BB48-F27D-14F290F0FE86}"/>
              </a:ext>
            </a:extLst>
          </p:cNvPr>
          <p:cNvSpPr>
            <a:spLocks noGrp="1"/>
          </p:cNvSpPr>
          <p:nvPr>
            <p:ph type="body" sz="quarter" idx="15"/>
          </p:nvPr>
        </p:nvSpPr>
        <p:spPr>
          <a:xfrm>
            <a:off x="3611880" y="1347664"/>
            <a:ext cx="768096" cy="1882471"/>
          </a:xfrm>
        </p:spPr>
        <p:txBody>
          <a:bodyPr/>
          <a:lstStyle/>
          <a:p>
            <a:r>
              <a:rPr lang="en-US" dirty="0"/>
              <a:t>“</a:t>
            </a:r>
          </a:p>
        </p:txBody>
      </p:sp>
      <p:sp>
        <p:nvSpPr>
          <p:cNvPr id="4" name="Text Placeholder 3">
            <a:extLst>
              <a:ext uri="{FF2B5EF4-FFF2-40B4-BE49-F238E27FC236}">
                <a16:creationId xmlns:a16="http://schemas.microsoft.com/office/drawing/2014/main" id="{D2BBD890-6A99-C160-C084-2916E2310718}"/>
              </a:ext>
            </a:extLst>
          </p:cNvPr>
          <p:cNvSpPr>
            <a:spLocks noGrp="1"/>
          </p:cNvSpPr>
          <p:nvPr>
            <p:ph type="body" sz="quarter" idx="13"/>
          </p:nvPr>
        </p:nvSpPr>
        <p:spPr>
          <a:xfrm>
            <a:off x="4441120" y="3977196"/>
            <a:ext cx="4971237" cy="864804"/>
          </a:xfrm>
        </p:spPr>
        <p:txBody>
          <a:bodyPr/>
          <a:lstStyle/>
          <a:p>
            <a:r>
              <a:rPr lang="en-US" dirty="0"/>
              <a:t>Richard Branson</a:t>
            </a:r>
          </a:p>
        </p:txBody>
      </p:sp>
      <p:sp>
        <p:nvSpPr>
          <p:cNvPr id="5" name="Text Placeholder 4">
            <a:extLst>
              <a:ext uri="{FF2B5EF4-FFF2-40B4-BE49-F238E27FC236}">
                <a16:creationId xmlns:a16="http://schemas.microsoft.com/office/drawing/2014/main" id="{EEE736C0-59DE-A4DF-7A05-6F22D48CC0D3}"/>
              </a:ext>
            </a:extLst>
          </p:cNvPr>
          <p:cNvSpPr>
            <a:spLocks noGrp="1"/>
          </p:cNvSpPr>
          <p:nvPr>
            <p:ph type="body" sz="quarter" idx="14"/>
          </p:nvPr>
        </p:nvSpPr>
        <p:spPr>
          <a:xfrm>
            <a:off x="9500616" y="3209544"/>
            <a:ext cx="768096" cy="1627632"/>
          </a:xfrm>
        </p:spPr>
        <p:txBody>
          <a:bodyPr/>
          <a:lstStyle/>
          <a:p>
            <a:r>
              <a:rPr lang="en-US" dirty="0"/>
              <a:t>”</a:t>
            </a:r>
          </a:p>
        </p:txBody>
      </p:sp>
    </p:spTree>
    <p:extLst>
      <p:ext uri="{BB962C8B-B14F-4D97-AF65-F5344CB8AC3E}">
        <p14:creationId xmlns:p14="http://schemas.microsoft.com/office/powerpoint/2010/main" val="4217371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09B0-6209-D3D0-9D5E-308B9F6E7303}"/>
              </a:ext>
            </a:extLst>
          </p:cNvPr>
          <p:cNvSpPr>
            <a:spLocks noGrp="1"/>
          </p:cNvSpPr>
          <p:nvPr>
            <p:ph type="title"/>
          </p:nvPr>
        </p:nvSpPr>
        <p:spPr>
          <a:xfrm>
            <a:off x="3986784" y="701702"/>
            <a:ext cx="7439243" cy="1309978"/>
          </a:xfrm>
        </p:spPr>
        <p:txBody>
          <a:bodyPr/>
          <a:lstStyle/>
          <a:p>
            <a:r>
              <a:rPr lang="en-US" dirty="0"/>
              <a:t>Toxic Charity:</a:t>
            </a:r>
            <a:br>
              <a:rPr lang="en-US" dirty="0"/>
            </a:br>
            <a:r>
              <a:rPr lang="en-US" dirty="0"/>
              <a:t>What is it?</a:t>
            </a:r>
          </a:p>
        </p:txBody>
      </p:sp>
      <p:sp>
        <p:nvSpPr>
          <p:cNvPr id="25" name="Slide Number Placeholder 24">
            <a:extLst>
              <a:ext uri="{FF2B5EF4-FFF2-40B4-BE49-F238E27FC236}">
                <a16:creationId xmlns:a16="http://schemas.microsoft.com/office/drawing/2014/main" id="{5058AE03-D409-0714-CCED-4548A9C92023}"/>
              </a:ext>
            </a:extLst>
          </p:cNvPr>
          <p:cNvSpPr>
            <a:spLocks noGrp="1"/>
          </p:cNvSpPr>
          <p:nvPr>
            <p:ph type="sldNum" sz="quarter" idx="12"/>
          </p:nvPr>
        </p:nvSpPr>
        <p:spPr>
          <a:xfrm>
            <a:off x="10438475" y="457199"/>
            <a:ext cx="987552" cy="244503"/>
          </a:xfrm>
        </p:spPr>
        <p:txBody>
          <a:bodyPr/>
          <a:lstStyle/>
          <a:p>
            <a:fld id="{48F63A3B-78C7-47BE-AE5E-E10140E04643}" type="slidenum">
              <a:rPr lang="en-US" smtClean="0"/>
              <a:pPr/>
              <a:t>8</a:t>
            </a:fld>
            <a:endParaRPr lang="en-US" dirty="0"/>
          </a:p>
        </p:txBody>
      </p:sp>
      <p:sp>
        <p:nvSpPr>
          <p:cNvPr id="11" name="Text Placeholder 10">
            <a:extLst>
              <a:ext uri="{FF2B5EF4-FFF2-40B4-BE49-F238E27FC236}">
                <a16:creationId xmlns:a16="http://schemas.microsoft.com/office/drawing/2014/main" id="{A2C39DD0-CD86-2929-7808-58D17FC2C0A6}"/>
              </a:ext>
            </a:extLst>
          </p:cNvPr>
          <p:cNvSpPr>
            <a:spLocks noGrp="1"/>
          </p:cNvSpPr>
          <p:nvPr>
            <p:ph type="body" idx="1"/>
          </p:nvPr>
        </p:nvSpPr>
        <p:spPr>
          <a:xfrm>
            <a:off x="3986784" y="2071314"/>
            <a:ext cx="3813048" cy="730504"/>
          </a:xfrm>
        </p:spPr>
        <p:txBody>
          <a:bodyPr/>
          <a:lstStyle/>
          <a:p>
            <a:r>
              <a:rPr lang="en-US" dirty="0"/>
              <a:t>B2B MARKET SCENARIOS</a:t>
            </a:r>
          </a:p>
        </p:txBody>
      </p:sp>
      <p:sp>
        <p:nvSpPr>
          <p:cNvPr id="12" name="Content Placeholder 11">
            <a:extLst>
              <a:ext uri="{FF2B5EF4-FFF2-40B4-BE49-F238E27FC236}">
                <a16:creationId xmlns:a16="http://schemas.microsoft.com/office/drawing/2014/main" id="{CE3C1BFF-2275-1E7D-0604-E6F5CFEC01F6}"/>
              </a:ext>
            </a:extLst>
          </p:cNvPr>
          <p:cNvSpPr>
            <a:spLocks noGrp="1"/>
          </p:cNvSpPr>
          <p:nvPr>
            <p:ph sz="half" idx="2"/>
          </p:nvPr>
        </p:nvSpPr>
        <p:spPr>
          <a:xfrm>
            <a:off x="3986784" y="2877312"/>
            <a:ext cx="3803992" cy="3684588"/>
          </a:xfrm>
        </p:spPr>
        <p:txBody>
          <a:bodyPr/>
          <a:lstStyle/>
          <a:p>
            <a:r>
              <a:rPr lang="en-US" dirty="0"/>
              <a:t>Develop winning strategies to keep ahead of the competition</a:t>
            </a:r>
          </a:p>
          <a:p>
            <a:r>
              <a:rPr lang="en-US" dirty="0"/>
              <a:t>Capitalize on low-hanging fruit to identify a ballpark value</a:t>
            </a:r>
          </a:p>
          <a:p>
            <a:r>
              <a:rPr lang="en-US" dirty="0"/>
              <a:t>Visualize customer directed convergence</a:t>
            </a:r>
          </a:p>
          <a:p>
            <a:endParaRPr lang="en-US" dirty="0"/>
          </a:p>
        </p:txBody>
      </p:sp>
      <p:sp>
        <p:nvSpPr>
          <p:cNvPr id="13" name="Text Placeholder 12">
            <a:extLst>
              <a:ext uri="{FF2B5EF4-FFF2-40B4-BE49-F238E27FC236}">
                <a16:creationId xmlns:a16="http://schemas.microsoft.com/office/drawing/2014/main" id="{F618F075-837C-1005-19D6-8DC90759CD53}"/>
              </a:ext>
            </a:extLst>
          </p:cNvPr>
          <p:cNvSpPr>
            <a:spLocks noGrp="1"/>
          </p:cNvSpPr>
          <p:nvPr>
            <p:ph type="body" sz="quarter" idx="3"/>
          </p:nvPr>
        </p:nvSpPr>
        <p:spPr>
          <a:xfrm>
            <a:off x="7857877" y="2071314"/>
            <a:ext cx="3568150" cy="730504"/>
          </a:xfrm>
        </p:spPr>
        <p:txBody>
          <a:bodyPr/>
          <a:lstStyle/>
          <a:p>
            <a:r>
              <a:rPr lang="en-US" dirty="0"/>
              <a:t>CLOUD-BASED</a:t>
            </a:r>
            <a:r>
              <a:rPr lang="zh-CN" altLang="en-US" dirty="0"/>
              <a:t> </a:t>
            </a:r>
            <a:r>
              <a:rPr lang="en-US" dirty="0"/>
              <a:t>OPPORTUNITIES</a:t>
            </a:r>
          </a:p>
        </p:txBody>
      </p:sp>
      <p:sp>
        <p:nvSpPr>
          <p:cNvPr id="14" name="Content Placeholder 13">
            <a:extLst>
              <a:ext uri="{FF2B5EF4-FFF2-40B4-BE49-F238E27FC236}">
                <a16:creationId xmlns:a16="http://schemas.microsoft.com/office/drawing/2014/main" id="{DD1D0BF9-FCAA-67DA-79AB-E6E7E6D2B6A1}"/>
              </a:ext>
            </a:extLst>
          </p:cNvPr>
          <p:cNvSpPr>
            <a:spLocks noGrp="1"/>
          </p:cNvSpPr>
          <p:nvPr>
            <p:ph sz="quarter" idx="4"/>
          </p:nvPr>
        </p:nvSpPr>
        <p:spPr>
          <a:xfrm>
            <a:off x="7857877" y="2877312"/>
            <a:ext cx="3568150" cy="3684588"/>
          </a:xfrm>
        </p:spPr>
        <p:txBody>
          <a:bodyPr/>
          <a:lstStyle/>
          <a:p>
            <a:r>
              <a:rPr lang="en-US" dirty="0"/>
              <a:t>Iterative approaches to corporate strategy</a:t>
            </a:r>
          </a:p>
          <a:p>
            <a:r>
              <a:rPr lang="en-US" dirty="0"/>
              <a:t>Establish a management framework from the inside</a:t>
            </a:r>
          </a:p>
          <a:p>
            <a:endParaRPr lang="en-US" dirty="0"/>
          </a:p>
        </p:txBody>
      </p:sp>
    </p:spTree>
    <p:extLst>
      <p:ext uri="{BB962C8B-B14F-4D97-AF65-F5344CB8AC3E}">
        <p14:creationId xmlns:p14="http://schemas.microsoft.com/office/powerpoint/2010/main" val="3170280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B219B-7E3A-7E84-6386-37313F0CFB09}"/>
              </a:ext>
            </a:extLst>
          </p:cNvPr>
          <p:cNvSpPr>
            <a:spLocks noGrp="1"/>
          </p:cNvSpPr>
          <p:nvPr>
            <p:ph type="title"/>
          </p:nvPr>
        </p:nvSpPr>
        <p:spPr>
          <a:xfrm>
            <a:off x="2895600" y="1699591"/>
            <a:ext cx="6400800" cy="2844977"/>
          </a:xfrm>
        </p:spPr>
        <p:txBody>
          <a:bodyPr/>
          <a:lstStyle/>
          <a:p>
            <a:r>
              <a:rPr lang="en-US" dirty="0"/>
              <a:t>How to create opportunities</a:t>
            </a:r>
          </a:p>
        </p:txBody>
      </p:sp>
      <p:sp>
        <p:nvSpPr>
          <p:cNvPr id="3" name="Text Placeholder 2">
            <a:extLst>
              <a:ext uri="{FF2B5EF4-FFF2-40B4-BE49-F238E27FC236}">
                <a16:creationId xmlns:a16="http://schemas.microsoft.com/office/drawing/2014/main" id="{A2E339BF-E6D7-DD0E-AF02-6813852EE723}"/>
              </a:ext>
            </a:extLst>
          </p:cNvPr>
          <p:cNvSpPr>
            <a:spLocks noGrp="1"/>
          </p:cNvSpPr>
          <p:nvPr>
            <p:ph type="body" idx="1"/>
          </p:nvPr>
        </p:nvSpPr>
        <p:spPr>
          <a:xfrm>
            <a:off x="2895600" y="4598948"/>
            <a:ext cx="6400800" cy="847695"/>
          </a:xfrm>
        </p:spPr>
        <p:txBody>
          <a:bodyPr/>
          <a:lstStyle/>
          <a:p>
            <a:r>
              <a:rPr lang="en-US" dirty="0"/>
              <a:t>Intentional Work with Communities to Enable Them to Empower Themselves</a:t>
            </a:r>
          </a:p>
        </p:txBody>
      </p:sp>
    </p:spTree>
    <p:extLst>
      <p:ext uri="{BB962C8B-B14F-4D97-AF65-F5344CB8AC3E}">
        <p14:creationId xmlns:p14="http://schemas.microsoft.com/office/powerpoint/2010/main" val="2952923800"/>
      </p:ext>
    </p:extLst>
  </p:cSld>
  <p:clrMapOvr>
    <a:masterClrMapping/>
  </p:clrMapOvr>
</p:sld>
</file>

<file path=ppt/theme/theme1.xml><?xml version="1.0" encoding="utf-8"?>
<a:theme xmlns:a="http://schemas.openxmlformats.org/drawingml/2006/main" name="Custom">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ustom 22">
      <a:majorFont>
        <a:latin typeface="Arial Black"/>
        <a:ea typeface=""/>
        <a:cs typeface=""/>
      </a:majorFont>
      <a:minorFont>
        <a:latin typeface="Sabon Next L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metric color block_Win32_LW_V5" id="{4FE3E7F2-DE97-43FB-9854-C2719499B15F}" vid="{37DF82F1-E382-44D9-A149-92ACBBF70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17FA41-AE03-4A0A-A9B0-817CABD09473}">
  <ds:schemaRefs>
    <ds:schemaRef ds:uri="http://schemas.microsoft.com/sharepoint/v3/contenttype/forms"/>
  </ds:schemaRefs>
</ds:datastoreItem>
</file>

<file path=customXml/itemProps2.xml><?xml version="1.0" encoding="utf-8"?>
<ds:datastoreItem xmlns:ds="http://schemas.openxmlformats.org/officeDocument/2006/customXml" ds:itemID="{A4D542F6-3184-4387-BE39-8DA735EB5504}">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52D6F65D-59DB-459C-812A-E954DE5F05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{206205D2-B2CD-493E-8F0A-3BDF25FA1868}tf78438558_win32</Template>
  <TotalTime>37</TotalTime>
  <Words>533</Words>
  <Application>Microsoft Office PowerPoint</Application>
  <PresentationFormat>Widescreen</PresentationFormat>
  <Paragraphs>62</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Calibri</vt:lpstr>
      <vt:lpstr>Sabon Next LT</vt:lpstr>
      <vt:lpstr>Custom</vt:lpstr>
      <vt:lpstr>Using government to build community power for environmental justice</vt:lpstr>
      <vt:lpstr>AGENDA</vt:lpstr>
      <vt:lpstr>A Theological Basis</vt:lpstr>
      <vt:lpstr>BUSINESS OPPORTUNITIES ARE LIKE BUSES. THERE'S ALWAYS ANOTHER ONE COMING.</vt:lpstr>
      <vt:lpstr>BUSINESS OPPORTUNITIES ARE LIKE BUSES. THERE'S ALWAYS ANOTHER ONE COMING.</vt:lpstr>
      <vt:lpstr>TOXIC Charity</vt:lpstr>
      <vt:lpstr>BUSINESS OPPORTUNITIES ARE LIKE BUSES. THERE'S ALWAYS ANOTHER ONE COMING.</vt:lpstr>
      <vt:lpstr>Toxic Charity: What is it?</vt:lpstr>
      <vt:lpstr>How to create opportunities</vt:lpstr>
      <vt:lpstr>Fostering community champions </vt:lpstr>
      <vt:lpstr>Education stewardship advocacy</vt:lpstr>
      <vt:lpstr>Using  the tools available  to us</vt:lpstr>
      <vt:lpstr>Case studies</vt:lpstr>
      <vt:lpstr>Funding available</vt:lpstr>
      <vt:lpstr>discussion</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government to build community power for environmental justice</dc:title>
  <dc:subject/>
  <dc:creator>Cara Arrigo</dc:creator>
  <cp:lastModifiedBy>Tiffany Conway</cp:lastModifiedBy>
  <cp:revision>1</cp:revision>
  <dcterms:created xsi:type="dcterms:W3CDTF">2023-10-18T14:15:28Z</dcterms:created>
  <dcterms:modified xsi:type="dcterms:W3CDTF">2023-10-20T13:19:37Z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